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0691813" cy="7559675"/>
  <p:notesSz cx="6888163" cy="100187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72C5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>
        <p:scale>
          <a:sx n="125" d="100"/>
          <a:sy n="125" d="100"/>
        </p:scale>
        <p:origin x="624" y="-6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998BB-0906-4670-BD9F-D79BDBD388A4}" type="datetimeFigureOut">
              <a:rPr lang="fr-FR" smtClean="0"/>
              <a:t>31/08/2025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687E7-B683-4901-B404-5582FAC010D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53818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998BB-0906-4670-BD9F-D79BDBD388A4}" type="datetimeFigureOut">
              <a:rPr lang="fr-FR" smtClean="0"/>
              <a:t>31/08/2025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687E7-B683-4901-B404-5582FAC010D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90111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998BB-0906-4670-BD9F-D79BDBD388A4}" type="datetimeFigureOut">
              <a:rPr lang="fr-FR" smtClean="0"/>
              <a:t>31/08/2025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687E7-B683-4901-B404-5582FAC010D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366418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998BB-0906-4670-BD9F-D79BDBD388A4}" type="datetimeFigureOut">
              <a:rPr lang="fr-FR" smtClean="0"/>
              <a:t>31/08/2025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687E7-B683-4901-B404-5582FAC010D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8460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9035"/>
            <a:ext cx="9221689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998BB-0906-4670-BD9F-D79BDBD388A4}" type="datetimeFigureOut">
              <a:rPr lang="fr-FR" smtClean="0"/>
              <a:t>31/08/2025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687E7-B683-4901-B404-5582FAC010D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394827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998BB-0906-4670-BD9F-D79BDBD388A4}" type="datetimeFigureOut">
              <a:rPr lang="fr-FR" smtClean="0"/>
              <a:t>31/08/2025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687E7-B683-4901-B404-5582FAC010D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586178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3171"/>
            <a:ext cx="4545413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1381"/>
            <a:ext cx="4545413" cy="406157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998BB-0906-4670-BD9F-D79BDBD388A4}" type="datetimeFigureOut">
              <a:rPr lang="fr-FR" smtClean="0"/>
              <a:t>31/08/2025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687E7-B683-4901-B404-5582FAC010D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139778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998BB-0906-4670-BD9F-D79BDBD388A4}" type="datetimeFigureOut">
              <a:rPr lang="fr-FR" smtClean="0"/>
              <a:t>31/08/2025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687E7-B683-4901-B404-5582FAC010D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78815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998BB-0906-4670-BD9F-D79BDBD388A4}" type="datetimeFigureOut">
              <a:rPr lang="fr-FR" smtClean="0"/>
              <a:t>31/08/2025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687E7-B683-4901-B404-5582FAC010D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569653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8455"/>
            <a:ext cx="5412730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998BB-0906-4670-BD9F-D79BDBD388A4}" type="datetimeFigureOut">
              <a:rPr lang="fr-FR" smtClean="0"/>
              <a:t>31/08/2025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687E7-B683-4901-B404-5582FAC010D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050011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455"/>
            <a:ext cx="5412730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998BB-0906-4670-BD9F-D79BDBD388A4}" type="datetimeFigureOut">
              <a:rPr lang="fr-FR" smtClean="0"/>
              <a:t>31/08/2025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687E7-B683-4901-B404-5582FAC010D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479359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A998BB-0906-4670-BD9F-D79BDBD388A4}" type="datetimeFigureOut">
              <a:rPr lang="fr-FR" smtClean="0"/>
              <a:t>31/08/2025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0687E7-B683-4901-B404-5582FAC010D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7686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Ellipse 9">
            <a:extLst>
              <a:ext uri="{FF2B5EF4-FFF2-40B4-BE49-F238E27FC236}">
                <a16:creationId xmlns:a16="http://schemas.microsoft.com/office/drawing/2014/main" id="{7513C418-FCB2-0209-B9A1-E9DB210EC96E}"/>
              </a:ext>
            </a:extLst>
          </p:cNvPr>
          <p:cNvSpPr/>
          <p:nvPr/>
        </p:nvSpPr>
        <p:spPr>
          <a:xfrm>
            <a:off x="2389053" y="807709"/>
            <a:ext cx="1692000" cy="1692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360000" rtlCol="0" anchor="ctr"/>
          <a:lstStyle/>
          <a:p>
            <a:pPr algn="ctr"/>
            <a:r>
              <a:rPr lang="fr-FR" sz="98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ursive Dumont maternelle" panose="02000000000000000000" pitchFamily="50" charset="0"/>
              </a:rPr>
              <a:t>7</a:t>
            </a:r>
            <a:endParaRPr lang="fr-FR" sz="9800" b="1" dirty="0">
              <a:latin typeface="Cursive Dumont maternelle" panose="02000000000000000000" pitchFamily="50" charset="0"/>
            </a:endParaRPr>
          </a:p>
        </p:txBody>
      </p:sp>
      <p:sp>
        <p:nvSpPr>
          <p:cNvPr id="12" name="Ellipse 11">
            <a:extLst>
              <a:ext uri="{FF2B5EF4-FFF2-40B4-BE49-F238E27FC236}">
                <a16:creationId xmlns:a16="http://schemas.microsoft.com/office/drawing/2014/main" id="{E2B3BC04-7414-8991-A60A-7E54E8C23FFD}"/>
              </a:ext>
            </a:extLst>
          </p:cNvPr>
          <p:cNvSpPr/>
          <p:nvPr/>
        </p:nvSpPr>
        <p:spPr>
          <a:xfrm>
            <a:off x="481079" y="807709"/>
            <a:ext cx="1692000" cy="1692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360000" rtlCol="0" anchor="ctr"/>
          <a:lstStyle/>
          <a:p>
            <a:pPr algn="ctr"/>
            <a:r>
              <a:rPr lang="fr-FR" sz="98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ursive Dumont maternelle" panose="02000000000000000000" pitchFamily="50" charset="0"/>
              </a:rPr>
              <a:t>6</a:t>
            </a:r>
            <a:endParaRPr lang="fr-FR" sz="9800" b="1" dirty="0">
              <a:latin typeface="Cursive Dumont maternelle" panose="02000000000000000000" pitchFamily="50" charset="0"/>
            </a:endParaRPr>
          </a:p>
        </p:txBody>
      </p:sp>
      <p:cxnSp>
        <p:nvCxnSpPr>
          <p:cNvPr id="13" name="Connecteur droit 12">
            <a:extLst>
              <a:ext uri="{FF2B5EF4-FFF2-40B4-BE49-F238E27FC236}">
                <a16:creationId xmlns:a16="http://schemas.microsoft.com/office/drawing/2014/main" id="{776444EA-CF0B-ED58-E5E6-40E7C0F176B0}"/>
              </a:ext>
            </a:extLst>
          </p:cNvPr>
          <p:cNvCxnSpPr>
            <a:cxnSpLocks/>
            <a:stCxn id="12" idx="6"/>
            <a:endCxn id="10" idx="2"/>
          </p:cNvCxnSpPr>
          <p:nvPr/>
        </p:nvCxnSpPr>
        <p:spPr>
          <a:xfrm>
            <a:off x="2173079" y="1653709"/>
            <a:ext cx="215974" cy="0"/>
          </a:xfrm>
          <a:prstGeom prst="line">
            <a:avLst/>
          </a:prstGeom>
          <a:ln>
            <a:solidFill>
              <a:srgbClr val="172C5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4" name="Connecteur droit 33">
            <a:extLst>
              <a:ext uri="{FF2B5EF4-FFF2-40B4-BE49-F238E27FC236}">
                <a16:creationId xmlns:a16="http://schemas.microsoft.com/office/drawing/2014/main" id="{45EC7FFD-35E2-0B81-6523-C9C2F6AFE702}"/>
              </a:ext>
            </a:extLst>
          </p:cNvPr>
          <p:cNvCxnSpPr>
            <a:cxnSpLocks/>
            <a:stCxn id="10" idx="6"/>
            <a:endCxn id="40" idx="2"/>
          </p:cNvCxnSpPr>
          <p:nvPr/>
        </p:nvCxnSpPr>
        <p:spPr>
          <a:xfrm>
            <a:off x="4081053" y="1653709"/>
            <a:ext cx="227623" cy="0"/>
          </a:xfrm>
          <a:prstGeom prst="line">
            <a:avLst/>
          </a:prstGeom>
          <a:ln>
            <a:solidFill>
              <a:srgbClr val="172C5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9" name="Ellipse 38">
            <a:extLst>
              <a:ext uri="{FF2B5EF4-FFF2-40B4-BE49-F238E27FC236}">
                <a16:creationId xmlns:a16="http://schemas.microsoft.com/office/drawing/2014/main" id="{5C327D96-4291-8255-68C1-3C090A83E567}"/>
              </a:ext>
            </a:extLst>
          </p:cNvPr>
          <p:cNvSpPr/>
          <p:nvPr/>
        </p:nvSpPr>
        <p:spPr>
          <a:xfrm>
            <a:off x="6227226" y="807709"/>
            <a:ext cx="1692000" cy="1692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360000" rtlCol="0" anchor="ctr"/>
          <a:lstStyle/>
          <a:p>
            <a:pPr algn="ctr"/>
            <a:r>
              <a:rPr lang="fr-FR" sz="98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ursive Dumont maternelle" panose="02000000000000000000" pitchFamily="50" charset="0"/>
              </a:rPr>
              <a:t>9</a:t>
            </a:r>
            <a:endParaRPr lang="fr-FR" sz="9800" b="1" dirty="0">
              <a:latin typeface="Cursive Dumont maternelle" panose="02000000000000000000" pitchFamily="50" charset="0"/>
            </a:endParaRPr>
          </a:p>
        </p:txBody>
      </p:sp>
      <p:sp>
        <p:nvSpPr>
          <p:cNvPr id="40" name="Ellipse 39">
            <a:extLst>
              <a:ext uri="{FF2B5EF4-FFF2-40B4-BE49-F238E27FC236}">
                <a16:creationId xmlns:a16="http://schemas.microsoft.com/office/drawing/2014/main" id="{CA112686-4A8E-9BF7-F24A-58E29CA9A8D3}"/>
              </a:ext>
            </a:extLst>
          </p:cNvPr>
          <p:cNvSpPr/>
          <p:nvPr/>
        </p:nvSpPr>
        <p:spPr>
          <a:xfrm>
            <a:off x="4308676" y="807709"/>
            <a:ext cx="1692000" cy="1692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360000" rtlCol="0" anchor="ctr"/>
          <a:lstStyle/>
          <a:p>
            <a:pPr algn="ctr"/>
            <a:r>
              <a:rPr lang="fr-FR" sz="98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ursive Dumont maternelle" panose="02000000000000000000" pitchFamily="50" charset="0"/>
              </a:rPr>
              <a:t>8</a:t>
            </a:r>
            <a:endParaRPr lang="fr-FR" sz="9800" b="1" dirty="0">
              <a:latin typeface="Cursive Dumont maternelle" panose="02000000000000000000" pitchFamily="50" charset="0"/>
            </a:endParaRPr>
          </a:p>
        </p:txBody>
      </p:sp>
      <p:cxnSp>
        <p:nvCxnSpPr>
          <p:cNvPr id="41" name="Connecteur droit 40">
            <a:extLst>
              <a:ext uri="{FF2B5EF4-FFF2-40B4-BE49-F238E27FC236}">
                <a16:creationId xmlns:a16="http://schemas.microsoft.com/office/drawing/2014/main" id="{61482FE9-B189-75D4-1B47-9861C68868AE}"/>
              </a:ext>
            </a:extLst>
          </p:cNvPr>
          <p:cNvCxnSpPr>
            <a:cxnSpLocks/>
            <a:stCxn id="40" idx="6"/>
            <a:endCxn id="39" idx="2"/>
          </p:cNvCxnSpPr>
          <p:nvPr/>
        </p:nvCxnSpPr>
        <p:spPr>
          <a:xfrm>
            <a:off x="6000676" y="1653709"/>
            <a:ext cx="226550" cy="0"/>
          </a:xfrm>
          <a:prstGeom prst="line">
            <a:avLst/>
          </a:prstGeom>
          <a:ln>
            <a:solidFill>
              <a:srgbClr val="172C5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2" name="Connecteur droit 41">
            <a:extLst>
              <a:ext uri="{FF2B5EF4-FFF2-40B4-BE49-F238E27FC236}">
                <a16:creationId xmlns:a16="http://schemas.microsoft.com/office/drawing/2014/main" id="{E3EC70EC-226C-CB97-3BAF-F4344FDCA5A3}"/>
              </a:ext>
            </a:extLst>
          </p:cNvPr>
          <p:cNvCxnSpPr>
            <a:cxnSpLocks/>
            <a:stCxn id="39" idx="6"/>
            <a:endCxn id="43" idx="2"/>
          </p:cNvCxnSpPr>
          <p:nvPr/>
        </p:nvCxnSpPr>
        <p:spPr>
          <a:xfrm>
            <a:off x="7919226" y="1653709"/>
            <a:ext cx="227623" cy="0"/>
          </a:xfrm>
          <a:prstGeom prst="line">
            <a:avLst/>
          </a:prstGeom>
          <a:ln>
            <a:solidFill>
              <a:srgbClr val="172C5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3" name="Ellipse 42">
            <a:extLst>
              <a:ext uri="{FF2B5EF4-FFF2-40B4-BE49-F238E27FC236}">
                <a16:creationId xmlns:a16="http://schemas.microsoft.com/office/drawing/2014/main" id="{5C5013B0-1C6B-D93D-7C03-79C844ABA6FF}"/>
              </a:ext>
            </a:extLst>
          </p:cNvPr>
          <p:cNvSpPr/>
          <p:nvPr/>
        </p:nvSpPr>
        <p:spPr>
          <a:xfrm>
            <a:off x="8146849" y="807709"/>
            <a:ext cx="1692000" cy="1692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360000" rtlCol="0" anchor="ctr"/>
          <a:lstStyle/>
          <a:p>
            <a:pPr algn="ctr"/>
            <a:r>
              <a:rPr lang="fr-FR" sz="9800" b="1" dirty="0">
                <a:ln w="0"/>
                <a:solidFill>
                  <a:schemeClr val="accent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ursive Dumont maternelle" panose="02000000000000000000" pitchFamily="50" charset="0"/>
              </a:rPr>
              <a:t>10</a:t>
            </a:r>
            <a:endParaRPr lang="fr-FR" sz="9800" b="1" dirty="0">
              <a:solidFill>
                <a:schemeClr val="accent1"/>
              </a:solidFill>
              <a:latin typeface="Cursive Dumont maternelle" panose="02000000000000000000" pitchFamily="50" charset="0"/>
            </a:endParaRPr>
          </a:p>
        </p:txBody>
      </p:sp>
      <p:cxnSp>
        <p:nvCxnSpPr>
          <p:cNvPr id="44" name="Connecteur droit 43">
            <a:extLst>
              <a:ext uri="{FF2B5EF4-FFF2-40B4-BE49-F238E27FC236}">
                <a16:creationId xmlns:a16="http://schemas.microsoft.com/office/drawing/2014/main" id="{03D78836-6115-A50E-BCD6-2D85FA56E5CE}"/>
              </a:ext>
            </a:extLst>
          </p:cNvPr>
          <p:cNvCxnSpPr>
            <a:cxnSpLocks/>
            <a:stCxn id="43" idx="6"/>
          </p:cNvCxnSpPr>
          <p:nvPr/>
        </p:nvCxnSpPr>
        <p:spPr>
          <a:xfrm>
            <a:off x="9838849" y="1653709"/>
            <a:ext cx="194151" cy="0"/>
          </a:xfrm>
          <a:prstGeom prst="line">
            <a:avLst/>
          </a:prstGeom>
          <a:ln>
            <a:solidFill>
              <a:srgbClr val="172C5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5" name="Ellipse 74">
            <a:extLst>
              <a:ext uri="{FF2B5EF4-FFF2-40B4-BE49-F238E27FC236}">
                <a16:creationId xmlns:a16="http://schemas.microsoft.com/office/drawing/2014/main" id="{A2F6CEDE-D3CA-DEEF-2D7C-DDBF3709D3A7}"/>
              </a:ext>
            </a:extLst>
          </p:cNvPr>
          <p:cNvSpPr/>
          <p:nvPr/>
        </p:nvSpPr>
        <p:spPr>
          <a:xfrm>
            <a:off x="2389053" y="2688425"/>
            <a:ext cx="1692000" cy="1692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360000" rtlCol="0" anchor="ctr"/>
          <a:lstStyle/>
          <a:p>
            <a:pPr algn="ctr"/>
            <a:r>
              <a:rPr lang="fr-FR" sz="98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ursive Dumont maternelle" panose="02000000000000000000" pitchFamily="50" charset="0"/>
              </a:rPr>
              <a:t>2</a:t>
            </a:r>
            <a:endParaRPr lang="fr-FR" sz="9800" b="1" dirty="0">
              <a:latin typeface="Cursive Dumont maternelle" panose="02000000000000000000" pitchFamily="50" charset="0"/>
            </a:endParaRPr>
          </a:p>
        </p:txBody>
      </p:sp>
      <p:sp>
        <p:nvSpPr>
          <p:cNvPr id="76" name="Ellipse 75">
            <a:extLst>
              <a:ext uri="{FF2B5EF4-FFF2-40B4-BE49-F238E27FC236}">
                <a16:creationId xmlns:a16="http://schemas.microsoft.com/office/drawing/2014/main" id="{B26C6D9D-D5D5-F550-5D27-9DF5AAB252E3}"/>
              </a:ext>
            </a:extLst>
          </p:cNvPr>
          <p:cNvSpPr/>
          <p:nvPr/>
        </p:nvSpPr>
        <p:spPr>
          <a:xfrm>
            <a:off x="481079" y="2688425"/>
            <a:ext cx="1692000" cy="1692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360000" rtlCol="0" anchor="ctr"/>
          <a:lstStyle/>
          <a:p>
            <a:pPr algn="ctr"/>
            <a:r>
              <a:rPr lang="fr-FR" sz="98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ursive Dumont maternelle" panose="02000000000000000000" pitchFamily="50" charset="0"/>
              </a:rPr>
              <a:t>1</a:t>
            </a:r>
            <a:endParaRPr lang="fr-FR" sz="9800" b="1" dirty="0">
              <a:latin typeface="Cursive Dumont maternelle" panose="02000000000000000000" pitchFamily="50" charset="0"/>
            </a:endParaRPr>
          </a:p>
        </p:txBody>
      </p:sp>
      <p:cxnSp>
        <p:nvCxnSpPr>
          <p:cNvPr id="77" name="Connecteur droit 76">
            <a:extLst>
              <a:ext uri="{FF2B5EF4-FFF2-40B4-BE49-F238E27FC236}">
                <a16:creationId xmlns:a16="http://schemas.microsoft.com/office/drawing/2014/main" id="{1F6B00DC-739A-DEB9-E0B6-C99130788DC2}"/>
              </a:ext>
            </a:extLst>
          </p:cNvPr>
          <p:cNvCxnSpPr>
            <a:cxnSpLocks/>
            <a:stCxn id="76" idx="6"/>
            <a:endCxn id="75" idx="2"/>
          </p:cNvCxnSpPr>
          <p:nvPr/>
        </p:nvCxnSpPr>
        <p:spPr>
          <a:xfrm>
            <a:off x="2173079" y="3534425"/>
            <a:ext cx="215974" cy="0"/>
          </a:xfrm>
          <a:prstGeom prst="line">
            <a:avLst/>
          </a:prstGeom>
          <a:ln>
            <a:solidFill>
              <a:srgbClr val="172C5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8" name="Connecteur droit 77">
            <a:extLst>
              <a:ext uri="{FF2B5EF4-FFF2-40B4-BE49-F238E27FC236}">
                <a16:creationId xmlns:a16="http://schemas.microsoft.com/office/drawing/2014/main" id="{3820C8C4-17BB-9EB1-5497-725BDD4CEF82}"/>
              </a:ext>
            </a:extLst>
          </p:cNvPr>
          <p:cNvCxnSpPr>
            <a:cxnSpLocks/>
            <a:stCxn id="75" idx="6"/>
            <a:endCxn id="80" idx="2"/>
          </p:cNvCxnSpPr>
          <p:nvPr/>
        </p:nvCxnSpPr>
        <p:spPr>
          <a:xfrm>
            <a:off x="4081053" y="3534425"/>
            <a:ext cx="227623" cy="0"/>
          </a:xfrm>
          <a:prstGeom prst="line">
            <a:avLst/>
          </a:prstGeom>
          <a:ln>
            <a:solidFill>
              <a:srgbClr val="172C5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9" name="Ellipse 78">
            <a:extLst>
              <a:ext uri="{FF2B5EF4-FFF2-40B4-BE49-F238E27FC236}">
                <a16:creationId xmlns:a16="http://schemas.microsoft.com/office/drawing/2014/main" id="{DACFFD7E-7D34-79EF-BDEA-C63056410115}"/>
              </a:ext>
            </a:extLst>
          </p:cNvPr>
          <p:cNvSpPr/>
          <p:nvPr/>
        </p:nvSpPr>
        <p:spPr>
          <a:xfrm>
            <a:off x="6227226" y="2688425"/>
            <a:ext cx="1692000" cy="1692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360000" rtlCol="0" anchor="ctr"/>
          <a:lstStyle/>
          <a:p>
            <a:pPr algn="ctr"/>
            <a:r>
              <a:rPr lang="fr-FR" sz="98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ursive Dumont maternelle" panose="02000000000000000000" pitchFamily="50" charset="0"/>
              </a:rPr>
              <a:t>4</a:t>
            </a:r>
            <a:endParaRPr lang="fr-FR" sz="9800" b="1" dirty="0">
              <a:latin typeface="Cursive Dumont maternelle" panose="02000000000000000000" pitchFamily="50" charset="0"/>
            </a:endParaRPr>
          </a:p>
        </p:txBody>
      </p:sp>
      <p:sp>
        <p:nvSpPr>
          <p:cNvPr id="80" name="Ellipse 79">
            <a:extLst>
              <a:ext uri="{FF2B5EF4-FFF2-40B4-BE49-F238E27FC236}">
                <a16:creationId xmlns:a16="http://schemas.microsoft.com/office/drawing/2014/main" id="{0534302E-FF52-892F-4F2B-0AC37597E007}"/>
              </a:ext>
            </a:extLst>
          </p:cNvPr>
          <p:cNvSpPr/>
          <p:nvPr/>
        </p:nvSpPr>
        <p:spPr>
          <a:xfrm>
            <a:off x="4308676" y="2688425"/>
            <a:ext cx="1692000" cy="1692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360000" rtlCol="0" anchor="ctr"/>
          <a:lstStyle/>
          <a:p>
            <a:pPr algn="ctr"/>
            <a:r>
              <a:rPr lang="fr-FR" sz="98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ursive Dumont maternelle" panose="02000000000000000000" pitchFamily="50" charset="0"/>
              </a:rPr>
              <a:t>3</a:t>
            </a:r>
            <a:endParaRPr lang="fr-FR" sz="9800" b="1" dirty="0">
              <a:latin typeface="Cursive Dumont maternelle" panose="02000000000000000000" pitchFamily="50" charset="0"/>
            </a:endParaRPr>
          </a:p>
        </p:txBody>
      </p:sp>
      <p:cxnSp>
        <p:nvCxnSpPr>
          <p:cNvPr id="81" name="Connecteur droit 80">
            <a:extLst>
              <a:ext uri="{FF2B5EF4-FFF2-40B4-BE49-F238E27FC236}">
                <a16:creationId xmlns:a16="http://schemas.microsoft.com/office/drawing/2014/main" id="{3FDF3A29-0C2B-4120-1CFE-4BEA640E6D3F}"/>
              </a:ext>
            </a:extLst>
          </p:cNvPr>
          <p:cNvCxnSpPr>
            <a:cxnSpLocks/>
            <a:stCxn id="80" idx="6"/>
            <a:endCxn id="79" idx="2"/>
          </p:cNvCxnSpPr>
          <p:nvPr/>
        </p:nvCxnSpPr>
        <p:spPr>
          <a:xfrm>
            <a:off x="6000676" y="3534425"/>
            <a:ext cx="226550" cy="0"/>
          </a:xfrm>
          <a:prstGeom prst="line">
            <a:avLst/>
          </a:prstGeom>
          <a:ln>
            <a:solidFill>
              <a:srgbClr val="172C5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2" name="Connecteur droit 81">
            <a:extLst>
              <a:ext uri="{FF2B5EF4-FFF2-40B4-BE49-F238E27FC236}">
                <a16:creationId xmlns:a16="http://schemas.microsoft.com/office/drawing/2014/main" id="{2B852785-4409-0D6E-4588-DF336CD4B54F}"/>
              </a:ext>
            </a:extLst>
          </p:cNvPr>
          <p:cNvCxnSpPr>
            <a:cxnSpLocks/>
            <a:stCxn id="79" idx="6"/>
            <a:endCxn id="83" idx="2"/>
          </p:cNvCxnSpPr>
          <p:nvPr/>
        </p:nvCxnSpPr>
        <p:spPr>
          <a:xfrm>
            <a:off x="7919226" y="3534425"/>
            <a:ext cx="227623" cy="0"/>
          </a:xfrm>
          <a:prstGeom prst="line">
            <a:avLst/>
          </a:prstGeom>
          <a:ln>
            <a:solidFill>
              <a:srgbClr val="172C5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3" name="Ellipse 82">
            <a:extLst>
              <a:ext uri="{FF2B5EF4-FFF2-40B4-BE49-F238E27FC236}">
                <a16:creationId xmlns:a16="http://schemas.microsoft.com/office/drawing/2014/main" id="{8ADB4956-21C3-DC3B-52C2-31EC17873235}"/>
              </a:ext>
            </a:extLst>
          </p:cNvPr>
          <p:cNvSpPr/>
          <p:nvPr/>
        </p:nvSpPr>
        <p:spPr>
          <a:xfrm>
            <a:off x="8146849" y="2688425"/>
            <a:ext cx="1692000" cy="1692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360000" rtlCol="0" anchor="ctr"/>
          <a:lstStyle/>
          <a:p>
            <a:pPr algn="ctr"/>
            <a:r>
              <a:rPr lang="fr-FR" sz="98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ursive Dumont maternelle" panose="02000000000000000000" pitchFamily="50" charset="0"/>
              </a:rPr>
              <a:t>5</a:t>
            </a:r>
            <a:endParaRPr lang="fr-FR" sz="9800" b="1" dirty="0">
              <a:solidFill>
                <a:schemeClr val="tx1"/>
              </a:solidFill>
              <a:latin typeface="Cursive Dumont maternelle" panose="02000000000000000000" pitchFamily="50" charset="0"/>
            </a:endParaRPr>
          </a:p>
        </p:txBody>
      </p:sp>
      <p:cxnSp>
        <p:nvCxnSpPr>
          <p:cNvPr id="84" name="Connecteur droit 83">
            <a:extLst>
              <a:ext uri="{FF2B5EF4-FFF2-40B4-BE49-F238E27FC236}">
                <a16:creationId xmlns:a16="http://schemas.microsoft.com/office/drawing/2014/main" id="{37772F04-7056-B1AA-3683-E5C944D29C80}"/>
              </a:ext>
            </a:extLst>
          </p:cNvPr>
          <p:cNvCxnSpPr>
            <a:cxnSpLocks/>
            <a:stCxn id="83" idx="6"/>
          </p:cNvCxnSpPr>
          <p:nvPr/>
        </p:nvCxnSpPr>
        <p:spPr>
          <a:xfrm>
            <a:off x="9838849" y="3534425"/>
            <a:ext cx="194151" cy="0"/>
          </a:xfrm>
          <a:prstGeom prst="line">
            <a:avLst/>
          </a:prstGeom>
          <a:ln>
            <a:solidFill>
              <a:srgbClr val="172C5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5" name="Ellipse 84">
            <a:extLst>
              <a:ext uri="{FF2B5EF4-FFF2-40B4-BE49-F238E27FC236}">
                <a16:creationId xmlns:a16="http://schemas.microsoft.com/office/drawing/2014/main" id="{84565674-EE9A-3812-6E1A-E8841CD73F16}"/>
              </a:ext>
            </a:extLst>
          </p:cNvPr>
          <p:cNvSpPr/>
          <p:nvPr/>
        </p:nvSpPr>
        <p:spPr>
          <a:xfrm>
            <a:off x="2389053" y="4569141"/>
            <a:ext cx="1692000" cy="1692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360000" rtlCol="0" anchor="ctr"/>
          <a:lstStyle/>
          <a:p>
            <a:pPr algn="ctr"/>
            <a:r>
              <a:rPr lang="fr-FR" sz="98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ursive Dumont maternelle" panose="02000000000000000000" pitchFamily="50" charset="0"/>
              </a:rPr>
              <a:t>12</a:t>
            </a:r>
            <a:endParaRPr lang="fr-FR" sz="9800" b="1" dirty="0">
              <a:latin typeface="Cursive Dumont maternelle" panose="02000000000000000000" pitchFamily="50" charset="0"/>
            </a:endParaRPr>
          </a:p>
        </p:txBody>
      </p:sp>
      <p:sp>
        <p:nvSpPr>
          <p:cNvPr id="86" name="Ellipse 85">
            <a:extLst>
              <a:ext uri="{FF2B5EF4-FFF2-40B4-BE49-F238E27FC236}">
                <a16:creationId xmlns:a16="http://schemas.microsoft.com/office/drawing/2014/main" id="{EE3C47AB-DC24-FC40-AE77-5F3B08BADCFD}"/>
              </a:ext>
            </a:extLst>
          </p:cNvPr>
          <p:cNvSpPr/>
          <p:nvPr/>
        </p:nvSpPr>
        <p:spPr>
          <a:xfrm>
            <a:off x="481079" y="4569141"/>
            <a:ext cx="1692000" cy="1692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360000" rtlCol="0" anchor="ctr"/>
          <a:lstStyle/>
          <a:p>
            <a:pPr algn="ctr"/>
            <a:r>
              <a:rPr lang="fr-FR" sz="98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ursive Dumont maternelle" panose="02000000000000000000" pitchFamily="50" charset="0"/>
              </a:rPr>
              <a:t>11</a:t>
            </a:r>
            <a:endParaRPr lang="fr-FR" sz="9800" b="1" dirty="0">
              <a:latin typeface="Cursive Dumont maternelle" panose="02000000000000000000" pitchFamily="50" charset="0"/>
            </a:endParaRPr>
          </a:p>
        </p:txBody>
      </p:sp>
      <p:cxnSp>
        <p:nvCxnSpPr>
          <p:cNvPr id="87" name="Connecteur droit 86">
            <a:extLst>
              <a:ext uri="{FF2B5EF4-FFF2-40B4-BE49-F238E27FC236}">
                <a16:creationId xmlns:a16="http://schemas.microsoft.com/office/drawing/2014/main" id="{5B3C5A32-6358-BADA-1D9E-3EFFF785F58B}"/>
              </a:ext>
            </a:extLst>
          </p:cNvPr>
          <p:cNvCxnSpPr>
            <a:cxnSpLocks/>
            <a:stCxn id="86" idx="6"/>
            <a:endCxn id="85" idx="2"/>
          </p:cNvCxnSpPr>
          <p:nvPr/>
        </p:nvCxnSpPr>
        <p:spPr>
          <a:xfrm>
            <a:off x="2173079" y="5415141"/>
            <a:ext cx="215974" cy="0"/>
          </a:xfrm>
          <a:prstGeom prst="line">
            <a:avLst/>
          </a:prstGeom>
          <a:ln>
            <a:solidFill>
              <a:srgbClr val="172C5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8" name="Connecteur droit 87">
            <a:extLst>
              <a:ext uri="{FF2B5EF4-FFF2-40B4-BE49-F238E27FC236}">
                <a16:creationId xmlns:a16="http://schemas.microsoft.com/office/drawing/2014/main" id="{8F000BE0-04AD-F32A-3FDE-232BE00F1633}"/>
              </a:ext>
            </a:extLst>
          </p:cNvPr>
          <p:cNvCxnSpPr>
            <a:cxnSpLocks/>
            <a:stCxn id="85" idx="6"/>
            <a:endCxn id="90" idx="2"/>
          </p:cNvCxnSpPr>
          <p:nvPr/>
        </p:nvCxnSpPr>
        <p:spPr>
          <a:xfrm>
            <a:off x="4081053" y="5415141"/>
            <a:ext cx="227623" cy="0"/>
          </a:xfrm>
          <a:prstGeom prst="line">
            <a:avLst/>
          </a:prstGeom>
          <a:ln>
            <a:solidFill>
              <a:srgbClr val="172C5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9" name="Ellipse 88">
            <a:extLst>
              <a:ext uri="{FF2B5EF4-FFF2-40B4-BE49-F238E27FC236}">
                <a16:creationId xmlns:a16="http://schemas.microsoft.com/office/drawing/2014/main" id="{F76BE1F5-6A57-8E1F-3431-4E72BFECD2B4}"/>
              </a:ext>
            </a:extLst>
          </p:cNvPr>
          <p:cNvSpPr/>
          <p:nvPr/>
        </p:nvSpPr>
        <p:spPr>
          <a:xfrm>
            <a:off x="6227226" y="4569141"/>
            <a:ext cx="1692000" cy="1692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360000" rtlCol="0" anchor="ctr"/>
          <a:lstStyle/>
          <a:p>
            <a:pPr algn="ctr"/>
            <a:r>
              <a:rPr lang="fr-FR" sz="98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ursive Dumont maternelle" panose="02000000000000000000" pitchFamily="50" charset="0"/>
              </a:rPr>
              <a:t>14</a:t>
            </a:r>
            <a:endParaRPr lang="fr-FR" sz="9800" b="1" dirty="0">
              <a:latin typeface="Cursive Dumont maternelle" panose="02000000000000000000" pitchFamily="50" charset="0"/>
            </a:endParaRPr>
          </a:p>
        </p:txBody>
      </p:sp>
      <p:sp>
        <p:nvSpPr>
          <p:cNvPr id="90" name="Ellipse 89">
            <a:extLst>
              <a:ext uri="{FF2B5EF4-FFF2-40B4-BE49-F238E27FC236}">
                <a16:creationId xmlns:a16="http://schemas.microsoft.com/office/drawing/2014/main" id="{E205A751-49FE-C5E3-082A-929F8C4C694C}"/>
              </a:ext>
            </a:extLst>
          </p:cNvPr>
          <p:cNvSpPr/>
          <p:nvPr/>
        </p:nvSpPr>
        <p:spPr>
          <a:xfrm>
            <a:off x="4308676" y="4569141"/>
            <a:ext cx="1692000" cy="1692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360000" rtlCol="0" anchor="ctr"/>
          <a:lstStyle/>
          <a:p>
            <a:pPr algn="ctr"/>
            <a:r>
              <a:rPr lang="fr-FR" sz="98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ursive Dumont maternelle" panose="02000000000000000000" pitchFamily="50" charset="0"/>
              </a:rPr>
              <a:t>13</a:t>
            </a:r>
            <a:endParaRPr lang="fr-FR" sz="9800" b="1" dirty="0">
              <a:latin typeface="Cursive Dumont maternelle" panose="02000000000000000000" pitchFamily="50" charset="0"/>
            </a:endParaRPr>
          </a:p>
        </p:txBody>
      </p:sp>
      <p:cxnSp>
        <p:nvCxnSpPr>
          <p:cNvPr id="91" name="Connecteur droit 90">
            <a:extLst>
              <a:ext uri="{FF2B5EF4-FFF2-40B4-BE49-F238E27FC236}">
                <a16:creationId xmlns:a16="http://schemas.microsoft.com/office/drawing/2014/main" id="{D07CC0C4-6196-07BA-3A9B-FA7629155BD7}"/>
              </a:ext>
            </a:extLst>
          </p:cNvPr>
          <p:cNvCxnSpPr>
            <a:cxnSpLocks/>
            <a:stCxn id="90" idx="6"/>
            <a:endCxn id="89" idx="2"/>
          </p:cNvCxnSpPr>
          <p:nvPr/>
        </p:nvCxnSpPr>
        <p:spPr>
          <a:xfrm>
            <a:off x="6000676" y="5415141"/>
            <a:ext cx="226550" cy="0"/>
          </a:xfrm>
          <a:prstGeom prst="line">
            <a:avLst/>
          </a:prstGeom>
          <a:ln>
            <a:solidFill>
              <a:srgbClr val="172C5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2" name="Connecteur droit 91">
            <a:extLst>
              <a:ext uri="{FF2B5EF4-FFF2-40B4-BE49-F238E27FC236}">
                <a16:creationId xmlns:a16="http://schemas.microsoft.com/office/drawing/2014/main" id="{9702F576-CAC0-6544-71D9-E6D1009A16A4}"/>
              </a:ext>
            </a:extLst>
          </p:cNvPr>
          <p:cNvCxnSpPr>
            <a:cxnSpLocks/>
            <a:stCxn id="89" idx="6"/>
            <a:endCxn id="93" idx="2"/>
          </p:cNvCxnSpPr>
          <p:nvPr/>
        </p:nvCxnSpPr>
        <p:spPr>
          <a:xfrm>
            <a:off x="7919226" y="5415141"/>
            <a:ext cx="227623" cy="0"/>
          </a:xfrm>
          <a:prstGeom prst="line">
            <a:avLst/>
          </a:prstGeom>
          <a:ln>
            <a:solidFill>
              <a:srgbClr val="172C5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93" name="Ellipse 92">
            <a:extLst>
              <a:ext uri="{FF2B5EF4-FFF2-40B4-BE49-F238E27FC236}">
                <a16:creationId xmlns:a16="http://schemas.microsoft.com/office/drawing/2014/main" id="{B0B87553-FC03-880B-C11F-F41C2DC4B044}"/>
              </a:ext>
            </a:extLst>
          </p:cNvPr>
          <p:cNvSpPr/>
          <p:nvPr/>
        </p:nvSpPr>
        <p:spPr>
          <a:xfrm>
            <a:off x="8146849" y="4569141"/>
            <a:ext cx="1692000" cy="1692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360000" rtlCol="0" anchor="ctr"/>
          <a:lstStyle/>
          <a:p>
            <a:pPr algn="ctr"/>
            <a:r>
              <a:rPr lang="fr-FR" sz="98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ursive Dumont maternelle" panose="02000000000000000000" pitchFamily="50" charset="0"/>
              </a:rPr>
              <a:t>15</a:t>
            </a:r>
            <a:endParaRPr lang="fr-FR" sz="9800" b="1" dirty="0">
              <a:solidFill>
                <a:schemeClr val="tx1"/>
              </a:solidFill>
              <a:latin typeface="Cursive Dumont maternelle" panose="02000000000000000000" pitchFamily="50" charset="0"/>
            </a:endParaRPr>
          </a:p>
        </p:txBody>
      </p:sp>
      <p:cxnSp>
        <p:nvCxnSpPr>
          <p:cNvPr id="94" name="Connecteur droit 93">
            <a:extLst>
              <a:ext uri="{FF2B5EF4-FFF2-40B4-BE49-F238E27FC236}">
                <a16:creationId xmlns:a16="http://schemas.microsoft.com/office/drawing/2014/main" id="{10C08BB8-BF6B-3AE5-24D2-970000420B9F}"/>
              </a:ext>
            </a:extLst>
          </p:cNvPr>
          <p:cNvCxnSpPr>
            <a:cxnSpLocks/>
            <a:stCxn id="93" idx="6"/>
          </p:cNvCxnSpPr>
          <p:nvPr/>
        </p:nvCxnSpPr>
        <p:spPr>
          <a:xfrm>
            <a:off x="9838849" y="5415141"/>
            <a:ext cx="194151" cy="0"/>
          </a:xfrm>
          <a:prstGeom prst="line">
            <a:avLst/>
          </a:prstGeom>
          <a:ln>
            <a:solidFill>
              <a:srgbClr val="172C5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" name="Connecteur droit 1">
            <a:extLst>
              <a:ext uri="{FF2B5EF4-FFF2-40B4-BE49-F238E27FC236}">
                <a16:creationId xmlns:a16="http://schemas.microsoft.com/office/drawing/2014/main" id="{59CEBCAD-1941-2457-9A74-B8BAAD2E0041}"/>
              </a:ext>
            </a:extLst>
          </p:cNvPr>
          <p:cNvCxnSpPr>
            <a:cxnSpLocks/>
          </p:cNvCxnSpPr>
          <p:nvPr/>
        </p:nvCxnSpPr>
        <p:spPr>
          <a:xfrm>
            <a:off x="265105" y="3534425"/>
            <a:ext cx="215974" cy="0"/>
          </a:xfrm>
          <a:prstGeom prst="line">
            <a:avLst/>
          </a:prstGeom>
          <a:ln>
            <a:solidFill>
              <a:srgbClr val="172C5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330210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208B6AC-F1F4-570A-8EA2-4C2AB1E0884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Ellipse 9">
            <a:extLst>
              <a:ext uri="{FF2B5EF4-FFF2-40B4-BE49-F238E27FC236}">
                <a16:creationId xmlns:a16="http://schemas.microsoft.com/office/drawing/2014/main" id="{851834E0-768F-0E11-260E-34D6CB34628E}"/>
              </a:ext>
            </a:extLst>
          </p:cNvPr>
          <p:cNvSpPr/>
          <p:nvPr/>
        </p:nvSpPr>
        <p:spPr>
          <a:xfrm>
            <a:off x="2389053" y="807709"/>
            <a:ext cx="1692000" cy="1692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360000" rtlCol="0" anchor="ctr"/>
          <a:lstStyle/>
          <a:p>
            <a:pPr algn="ctr"/>
            <a:r>
              <a:rPr lang="fr-FR" sz="98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ursive Dumont maternelle" panose="02000000000000000000" pitchFamily="50" charset="0"/>
              </a:rPr>
              <a:t>17</a:t>
            </a:r>
            <a:endParaRPr lang="fr-FR" sz="9800" b="1" dirty="0">
              <a:latin typeface="Cursive Dumont maternelle" panose="02000000000000000000" pitchFamily="50" charset="0"/>
            </a:endParaRPr>
          </a:p>
        </p:txBody>
      </p:sp>
      <p:sp>
        <p:nvSpPr>
          <p:cNvPr id="12" name="Ellipse 11">
            <a:extLst>
              <a:ext uri="{FF2B5EF4-FFF2-40B4-BE49-F238E27FC236}">
                <a16:creationId xmlns:a16="http://schemas.microsoft.com/office/drawing/2014/main" id="{5844CB46-FAFF-3DF4-DEA8-14D1EF990BC8}"/>
              </a:ext>
            </a:extLst>
          </p:cNvPr>
          <p:cNvSpPr/>
          <p:nvPr/>
        </p:nvSpPr>
        <p:spPr>
          <a:xfrm>
            <a:off x="481079" y="807709"/>
            <a:ext cx="1692000" cy="1692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360000" rtlCol="0" anchor="ctr"/>
          <a:lstStyle/>
          <a:p>
            <a:pPr algn="ctr"/>
            <a:r>
              <a:rPr lang="fr-FR" sz="98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ursive Dumont maternelle" panose="02000000000000000000" pitchFamily="50" charset="0"/>
              </a:rPr>
              <a:t>16</a:t>
            </a:r>
            <a:endParaRPr lang="fr-FR" sz="9800" b="1" dirty="0">
              <a:latin typeface="Cursive Dumont maternelle" panose="02000000000000000000" pitchFamily="50" charset="0"/>
            </a:endParaRPr>
          </a:p>
        </p:txBody>
      </p:sp>
      <p:cxnSp>
        <p:nvCxnSpPr>
          <p:cNvPr id="13" name="Connecteur droit 12">
            <a:extLst>
              <a:ext uri="{FF2B5EF4-FFF2-40B4-BE49-F238E27FC236}">
                <a16:creationId xmlns:a16="http://schemas.microsoft.com/office/drawing/2014/main" id="{722A4448-E3BA-E697-8C3E-85DDD7E87C90}"/>
              </a:ext>
            </a:extLst>
          </p:cNvPr>
          <p:cNvCxnSpPr>
            <a:cxnSpLocks/>
            <a:stCxn id="12" idx="6"/>
            <a:endCxn id="10" idx="2"/>
          </p:cNvCxnSpPr>
          <p:nvPr/>
        </p:nvCxnSpPr>
        <p:spPr>
          <a:xfrm>
            <a:off x="2173079" y="1653709"/>
            <a:ext cx="215974" cy="0"/>
          </a:xfrm>
          <a:prstGeom prst="line">
            <a:avLst/>
          </a:prstGeom>
          <a:ln>
            <a:solidFill>
              <a:srgbClr val="172C5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4" name="Connecteur droit 33">
            <a:extLst>
              <a:ext uri="{FF2B5EF4-FFF2-40B4-BE49-F238E27FC236}">
                <a16:creationId xmlns:a16="http://schemas.microsoft.com/office/drawing/2014/main" id="{7769DA7A-6F26-CCA0-A0E2-C7F36242470D}"/>
              </a:ext>
            </a:extLst>
          </p:cNvPr>
          <p:cNvCxnSpPr>
            <a:cxnSpLocks/>
            <a:stCxn id="10" idx="6"/>
            <a:endCxn id="40" idx="2"/>
          </p:cNvCxnSpPr>
          <p:nvPr/>
        </p:nvCxnSpPr>
        <p:spPr>
          <a:xfrm>
            <a:off x="4081053" y="1653709"/>
            <a:ext cx="227623" cy="0"/>
          </a:xfrm>
          <a:prstGeom prst="line">
            <a:avLst/>
          </a:prstGeom>
          <a:ln>
            <a:solidFill>
              <a:srgbClr val="172C5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9" name="Ellipse 38">
            <a:extLst>
              <a:ext uri="{FF2B5EF4-FFF2-40B4-BE49-F238E27FC236}">
                <a16:creationId xmlns:a16="http://schemas.microsoft.com/office/drawing/2014/main" id="{4697CB89-2C74-5A02-E0B5-F0023DB4577D}"/>
              </a:ext>
            </a:extLst>
          </p:cNvPr>
          <p:cNvSpPr/>
          <p:nvPr/>
        </p:nvSpPr>
        <p:spPr>
          <a:xfrm>
            <a:off x="6227226" y="807709"/>
            <a:ext cx="1692000" cy="1692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360000" rtlCol="0" anchor="ctr"/>
          <a:lstStyle/>
          <a:p>
            <a:pPr algn="ctr"/>
            <a:r>
              <a:rPr lang="fr-FR" sz="98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ursive Dumont maternelle" panose="02000000000000000000" pitchFamily="50" charset="0"/>
              </a:rPr>
              <a:t>19</a:t>
            </a:r>
            <a:endParaRPr lang="fr-FR" sz="9800" b="1" dirty="0">
              <a:latin typeface="Cursive Dumont maternelle" panose="02000000000000000000" pitchFamily="50" charset="0"/>
            </a:endParaRPr>
          </a:p>
        </p:txBody>
      </p:sp>
      <p:sp>
        <p:nvSpPr>
          <p:cNvPr id="40" name="Ellipse 39">
            <a:extLst>
              <a:ext uri="{FF2B5EF4-FFF2-40B4-BE49-F238E27FC236}">
                <a16:creationId xmlns:a16="http://schemas.microsoft.com/office/drawing/2014/main" id="{7139C51D-33AB-033C-54CF-02581423B9F8}"/>
              </a:ext>
            </a:extLst>
          </p:cNvPr>
          <p:cNvSpPr/>
          <p:nvPr/>
        </p:nvSpPr>
        <p:spPr>
          <a:xfrm>
            <a:off x="4308676" y="807709"/>
            <a:ext cx="1692000" cy="1692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360000" rtlCol="0" anchor="ctr"/>
          <a:lstStyle/>
          <a:p>
            <a:pPr algn="ctr"/>
            <a:r>
              <a:rPr lang="fr-FR" sz="98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ursive Dumont maternelle" panose="02000000000000000000" pitchFamily="50" charset="0"/>
              </a:rPr>
              <a:t>18</a:t>
            </a:r>
            <a:endParaRPr lang="fr-FR" sz="9800" b="1" dirty="0">
              <a:latin typeface="Cursive Dumont maternelle" panose="02000000000000000000" pitchFamily="50" charset="0"/>
            </a:endParaRPr>
          </a:p>
        </p:txBody>
      </p:sp>
      <p:cxnSp>
        <p:nvCxnSpPr>
          <p:cNvPr id="41" name="Connecteur droit 40">
            <a:extLst>
              <a:ext uri="{FF2B5EF4-FFF2-40B4-BE49-F238E27FC236}">
                <a16:creationId xmlns:a16="http://schemas.microsoft.com/office/drawing/2014/main" id="{36BE94B5-CFDE-2A00-7236-90F1FB00198D}"/>
              </a:ext>
            </a:extLst>
          </p:cNvPr>
          <p:cNvCxnSpPr>
            <a:cxnSpLocks/>
            <a:stCxn id="40" idx="6"/>
            <a:endCxn id="39" idx="2"/>
          </p:cNvCxnSpPr>
          <p:nvPr/>
        </p:nvCxnSpPr>
        <p:spPr>
          <a:xfrm>
            <a:off x="6000676" y="1653709"/>
            <a:ext cx="226550" cy="0"/>
          </a:xfrm>
          <a:prstGeom prst="line">
            <a:avLst/>
          </a:prstGeom>
          <a:ln>
            <a:solidFill>
              <a:srgbClr val="172C5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2" name="Connecteur droit 41">
            <a:extLst>
              <a:ext uri="{FF2B5EF4-FFF2-40B4-BE49-F238E27FC236}">
                <a16:creationId xmlns:a16="http://schemas.microsoft.com/office/drawing/2014/main" id="{E1C7E2B3-E1F4-8D11-6112-106A509CBE99}"/>
              </a:ext>
            </a:extLst>
          </p:cNvPr>
          <p:cNvCxnSpPr>
            <a:cxnSpLocks/>
            <a:stCxn id="39" idx="6"/>
            <a:endCxn id="43" idx="2"/>
          </p:cNvCxnSpPr>
          <p:nvPr/>
        </p:nvCxnSpPr>
        <p:spPr>
          <a:xfrm>
            <a:off x="7919226" y="1653709"/>
            <a:ext cx="227623" cy="0"/>
          </a:xfrm>
          <a:prstGeom prst="line">
            <a:avLst/>
          </a:prstGeom>
          <a:ln>
            <a:solidFill>
              <a:srgbClr val="172C5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3" name="Ellipse 42">
            <a:extLst>
              <a:ext uri="{FF2B5EF4-FFF2-40B4-BE49-F238E27FC236}">
                <a16:creationId xmlns:a16="http://schemas.microsoft.com/office/drawing/2014/main" id="{115688D6-6360-AB50-CD2A-3D702EFA27CB}"/>
              </a:ext>
            </a:extLst>
          </p:cNvPr>
          <p:cNvSpPr/>
          <p:nvPr/>
        </p:nvSpPr>
        <p:spPr>
          <a:xfrm>
            <a:off x="8146849" y="807709"/>
            <a:ext cx="1692000" cy="1692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360000" rtlCol="0" anchor="ctr"/>
          <a:lstStyle/>
          <a:p>
            <a:pPr algn="ctr"/>
            <a:r>
              <a:rPr lang="fr-FR" sz="9800" b="1" dirty="0">
                <a:ln w="0"/>
                <a:solidFill>
                  <a:schemeClr val="accent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ursive Dumont maternelle" panose="02000000000000000000" pitchFamily="50" charset="0"/>
              </a:rPr>
              <a:t>20</a:t>
            </a:r>
            <a:endParaRPr lang="fr-FR" sz="9800" b="1" dirty="0">
              <a:solidFill>
                <a:schemeClr val="accent1"/>
              </a:solidFill>
              <a:latin typeface="Cursive Dumont maternelle" panose="02000000000000000000" pitchFamily="50" charset="0"/>
            </a:endParaRPr>
          </a:p>
        </p:txBody>
      </p:sp>
      <p:cxnSp>
        <p:nvCxnSpPr>
          <p:cNvPr id="44" name="Connecteur droit 43">
            <a:extLst>
              <a:ext uri="{FF2B5EF4-FFF2-40B4-BE49-F238E27FC236}">
                <a16:creationId xmlns:a16="http://schemas.microsoft.com/office/drawing/2014/main" id="{587FF85A-D75C-1977-A70D-B7D428CF4526}"/>
              </a:ext>
            </a:extLst>
          </p:cNvPr>
          <p:cNvCxnSpPr>
            <a:cxnSpLocks/>
            <a:stCxn id="43" idx="6"/>
          </p:cNvCxnSpPr>
          <p:nvPr/>
        </p:nvCxnSpPr>
        <p:spPr>
          <a:xfrm>
            <a:off x="9838849" y="1653709"/>
            <a:ext cx="194151" cy="0"/>
          </a:xfrm>
          <a:prstGeom prst="line">
            <a:avLst/>
          </a:prstGeom>
          <a:ln>
            <a:solidFill>
              <a:srgbClr val="172C5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5" name="Ellipse 74">
            <a:extLst>
              <a:ext uri="{FF2B5EF4-FFF2-40B4-BE49-F238E27FC236}">
                <a16:creationId xmlns:a16="http://schemas.microsoft.com/office/drawing/2014/main" id="{C973B667-D01D-DE6C-08F4-8352028C4203}"/>
              </a:ext>
            </a:extLst>
          </p:cNvPr>
          <p:cNvSpPr/>
          <p:nvPr/>
        </p:nvSpPr>
        <p:spPr>
          <a:xfrm>
            <a:off x="2389053" y="2688425"/>
            <a:ext cx="1692000" cy="1692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360000" rtlCol="0" anchor="ctr"/>
          <a:lstStyle/>
          <a:p>
            <a:pPr algn="ctr"/>
            <a:r>
              <a:rPr lang="fr-FR" sz="98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ursive Dumont maternelle" panose="02000000000000000000" pitchFamily="50" charset="0"/>
              </a:rPr>
              <a:t>22</a:t>
            </a:r>
            <a:endParaRPr lang="fr-FR" sz="9800" b="1" dirty="0">
              <a:latin typeface="Cursive Dumont maternelle" panose="02000000000000000000" pitchFamily="50" charset="0"/>
            </a:endParaRPr>
          </a:p>
        </p:txBody>
      </p:sp>
      <p:sp>
        <p:nvSpPr>
          <p:cNvPr id="76" name="Ellipse 75">
            <a:extLst>
              <a:ext uri="{FF2B5EF4-FFF2-40B4-BE49-F238E27FC236}">
                <a16:creationId xmlns:a16="http://schemas.microsoft.com/office/drawing/2014/main" id="{C903A8CF-C90D-B7E0-900C-5956DE6C626C}"/>
              </a:ext>
            </a:extLst>
          </p:cNvPr>
          <p:cNvSpPr/>
          <p:nvPr/>
        </p:nvSpPr>
        <p:spPr>
          <a:xfrm>
            <a:off x="481079" y="2688425"/>
            <a:ext cx="1692000" cy="1692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360000" rtlCol="0" anchor="ctr"/>
          <a:lstStyle/>
          <a:p>
            <a:pPr algn="ctr"/>
            <a:r>
              <a:rPr lang="fr-FR" sz="98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ursive Dumont maternelle" panose="02000000000000000000" pitchFamily="50" charset="0"/>
              </a:rPr>
              <a:t>21</a:t>
            </a:r>
            <a:endParaRPr lang="fr-FR" sz="9800" b="1" dirty="0">
              <a:latin typeface="Cursive Dumont maternelle" panose="02000000000000000000" pitchFamily="50" charset="0"/>
            </a:endParaRPr>
          </a:p>
        </p:txBody>
      </p:sp>
      <p:cxnSp>
        <p:nvCxnSpPr>
          <p:cNvPr id="77" name="Connecteur droit 76">
            <a:extLst>
              <a:ext uri="{FF2B5EF4-FFF2-40B4-BE49-F238E27FC236}">
                <a16:creationId xmlns:a16="http://schemas.microsoft.com/office/drawing/2014/main" id="{ACA0B338-ECB3-5380-FEC4-FF7FC139E9F4}"/>
              </a:ext>
            </a:extLst>
          </p:cNvPr>
          <p:cNvCxnSpPr>
            <a:cxnSpLocks/>
            <a:stCxn id="76" idx="6"/>
            <a:endCxn id="75" idx="2"/>
          </p:cNvCxnSpPr>
          <p:nvPr/>
        </p:nvCxnSpPr>
        <p:spPr>
          <a:xfrm>
            <a:off x="2173079" y="3534425"/>
            <a:ext cx="215974" cy="0"/>
          </a:xfrm>
          <a:prstGeom prst="line">
            <a:avLst/>
          </a:prstGeom>
          <a:ln>
            <a:solidFill>
              <a:srgbClr val="172C5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8" name="Connecteur droit 77">
            <a:extLst>
              <a:ext uri="{FF2B5EF4-FFF2-40B4-BE49-F238E27FC236}">
                <a16:creationId xmlns:a16="http://schemas.microsoft.com/office/drawing/2014/main" id="{1436D1F7-D937-B2BE-93F7-4A881333B424}"/>
              </a:ext>
            </a:extLst>
          </p:cNvPr>
          <p:cNvCxnSpPr>
            <a:cxnSpLocks/>
            <a:stCxn id="75" idx="6"/>
            <a:endCxn id="80" idx="2"/>
          </p:cNvCxnSpPr>
          <p:nvPr/>
        </p:nvCxnSpPr>
        <p:spPr>
          <a:xfrm>
            <a:off x="4081053" y="3534425"/>
            <a:ext cx="227623" cy="0"/>
          </a:xfrm>
          <a:prstGeom prst="line">
            <a:avLst/>
          </a:prstGeom>
          <a:ln>
            <a:solidFill>
              <a:srgbClr val="172C5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9" name="Ellipse 78">
            <a:extLst>
              <a:ext uri="{FF2B5EF4-FFF2-40B4-BE49-F238E27FC236}">
                <a16:creationId xmlns:a16="http://schemas.microsoft.com/office/drawing/2014/main" id="{40083085-1057-A2B3-5160-9949F69B98E8}"/>
              </a:ext>
            </a:extLst>
          </p:cNvPr>
          <p:cNvSpPr/>
          <p:nvPr/>
        </p:nvSpPr>
        <p:spPr>
          <a:xfrm>
            <a:off x="6227226" y="2688425"/>
            <a:ext cx="1692000" cy="1692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360000" rtlCol="0" anchor="ctr"/>
          <a:lstStyle/>
          <a:p>
            <a:pPr algn="ctr"/>
            <a:r>
              <a:rPr lang="fr-FR" sz="98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ursive Dumont maternelle" panose="02000000000000000000" pitchFamily="50" charset="0"/>
              </a:rPr>
              <a:t>24</a:t>
            </a:r>
            <a:endParaRPr lang="fr-FR" sz="9800" b="1" dirty="0">
              <a:latin typeface="Cursive Dumont maternelle" panose="02000000000000000000" pitchFamily="50" charset="0"/>
            </a:endParaRPr>
          </a:p>
        </p:txBody>
      </p:sp>
      <p:sp>
        <p:nvSpPr>
          <p:cNvPr id="80" name="Ellipse 79">
            <a:extLst>
              <a:ext uri="{FF2B5EF4-FFF2-40B4-BE49-F238E27FC236}">
                <a16:creationId xmlns:a16="http://schemas.microsoft.com/office/drawing/2014/main" id="{798C065A-F7E7-1BF5-E2D3-9E80841F5893}"/>
              </a:ext>
            </a:extLst>
          </p:cNvPr>
          <p:cNvSpPr/>
          <p:nvPr/>
        </p:nvSpPr>
        <p:spPr>
          <a:xfrm>
            <a:off x="4308676" y="2688425"/>
            <a:ext cx="1692000" cy="1692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360000" rtlCol="0" anchor="ctr"/>
          <a:lstStyle/>
          <a:p>
            <a:pPr algn="ctr"/>
            <a:r>
              <a:rPr lang="fr-FR" sz="98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ursive Dumont maternelle" panose="02000000000000000000" pitchFamily="50" charset="0"/>
              </a:rPr>
              <a:t>23</a:t>
            </a:r>
            <a:endParaRPr lang="fr-FR" sz="9800" b="1" dirty="0">
              <a:latin typeface="Cursive Dumont maternelle" panose="02000000000000000000" pitchFamily="50" charset="0"/>
            </a:endParaRPr>
          </a:p>
        </p:txBody>
      </p:sp>
      <p:cxnSp>
        <p:nvCxnSpPr>
          <p:cNvPr id="81" name="Connecteur droit 80">
            <a:extLst>
              <a:ext uri="{FF2B5EF4-FFF2-40B4-BE49-F238E27FC236}">
                <a16:creationId xmlns:a16="http://schemas.microsoft.com/office/drawing/2014/main" id="{7C4A078D-2D33-7594-AECB-21B05496B88D}"/>
              </a:ext>
            </a:extLst>
          </p:cNvPr>
          <p:cNvCxnSpPr>
            <a:cxnSpLocks/>
            <a:stCxn id="80" idx="6"/>
            <a:endCxn id="79" idx="2"/>
          </p:cNvCxnSpPr>
          <p:nvPr/>
        </p:nvCxnSpPr>
        <p:spPr>
          <a:xfrm>
            <a:off x="6000676" y="3534425"/>
            <a:ext cx="226550" cy="0"/>
          </a:xfrm>
          <a:prstGeom prst="line">
            <a:avLst/>
          </a:prstGeom>
          <a:ln>
            <a:solidFill>
              <a:srgbClr val="172C5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2" name="Connecteur droit 81">
            <a:extLst>
              <a:ext uri="{FF2B5EF4-FFF2-40B4-BE49-F238E27FC236}">
                <a16:creationId xmlns:a16="http://schemas.microsoft.com/office/drawing/2014/main" id="{F7C0D9DB-7241-DA27-56C3-A9BE14361D20}"/>
              </a:ext>
            </a:extLst>
          </p:cNvPr>
          <p:cNvCxnSpPr>
            <a:cxnSpLocks/>
            <a:stCxn id="79" idx="6"/>
            <a:endCxn id="83" idx="2"/>
          </p:cNvCxnSpPr>
          <p:nvPr/>
        </p:nvCxnSpPr>
        <p:spPr>
          <a:xfrm>
            <a:off x="7919226" y="3534425"/>
            <a:ext cx="227623" cy="0"/>
          </a:xfrm>
          <a:prstGeom prst="line">
            <a:avLst/>
          </a:prstGeom>
          <a:ln>
            <a:solidFill>
              <a:srgbClr val="172C5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3" name="Ellipse 82">
            <a:extLst>
              <a:ext uri="{FF2B5EF4-FFF2-40B4-BE49-F238E27FC236}">
                <a16:creationId xmlns:a16="http://schemas.microsoft.com/office/drawing/2014/main" id="{3AB1CBE9-FB20-C0FA-9CCD-4F5540BD9E54}"/>
              </a:ext>
            </a:extLst>
          </p:cNvPr>
          <p:cNvSpPr/>
          <p:nvPr/>
        </p:nvSpPr>
        <p:spPr>
          <a:xfrm>
            <a:off x="8146849" y="2688425"/>
            <a:ext cx="1692000" cy="1692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360000" rtlCol="0" anchor="ctr"/>
          <a:lstStyle/>
          <a:p>
            <a:pPr algn="ctr"/>
            <a:r>
              <a:rPr lang="fr-FR" sz="98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ursive Dumont maternelle" panose="02000000000000000000" pitchFamily="50" charset="0"/>
              </a:rPr>
              <a:t>25</a:t>
            </a:r>
            <a:endParaRPr lang="fr-FR" sz="9800" b="1" dirty="0">
              <a:solidFill>
                <a:schemeClr val="tx1"/>
              </a:solidFill>
              <a:latin typeface="Cursive Dumont maternelle" panose="02000000000000000000" pitchFamily="50" charset="0"/>
            </a:endParaRPr>
          </a:p>
        </p:txBody>
      </p:sp>
      <p:cxnSp>
        <p:nvCxnSpPr>
          <p:cNvPr id="84" name="Connecteur droit 83">
            <a:extLst>
              <a:ext uri="{FF2B5EF4-FFF2-40B4-BE49-F238E27FC236}">
                <a16:creationId xmlns:a16="http://schemas.microsoft.com/office/drawing/2014/main" id="{4E693EC2-AF86-BCED-DE14-D8B656BDB78C}"/>
              </a:ext>
            </a:extLst>
          </p:cNvPr>
          <p:cNvCxnSpPr>
            <a:cxnSpLocks/>
            <a:stCxn id="83" idx="6"/>
          </p:cNvCxnSpPr>
          <p:nvPr/>
        </p:nvCxnSpPr>
        <p:spPr>
          <a:xfrm>
            <a:off x="9838849" y="3534425"/>
            <a:ext cx="194151" cy="0"/>
          </a:xfrm>
          <a:prstGeom prst="line">
            <a:avLst/>
          </a:prstGeom>
          <a:ln>
            <a:solidFill>
              <a:srgbClr val="172C5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5" name="Ellipse 84">
            <a:extLst>
              <a:ext uri="{FF2B5EF4-FFF2-40B4-BE49-F238E27FC236}">
                <a16:creationId xmlns:a16="http://schemas.microsoft.com/office/drawing/2014/main" id="{83E0E88F-2EA5-3945-980C-79B3B8E8BB77}"/>
              </a:ext>
            </a:extLst>
          </p:cNvPr>
          <p:cNvSpPr/>
          <p:nvPr/>
        </p:nvSpPr>
        <p:spPr>
          <a:xfrm>
            <a:off x="2389053" y="4569141"/>
            <a:ext cx="1692000" cy="1692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360000" rtlCol="0" anchor="ctr"/>
          <a:lstStyle/>
          <a:p>
            <a:pPr algn="ctr"/>
            <a:r>
              <a:rPr lang="fr-FR" sz="98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ursive Dumont maternelle" panose="02000000000000000000" pitchFamily="50" charset="0"/>
              </a:rPr>
              <a:t>27</a:t>
            </a:r>
            <a:endParaRPr lang="fr-FR" sz="9800" b="1" dirty="0">
              <a:latin typeface="Cursive Dumont maternelle" panose="02000000000000000000" pitchFamily="50" charset="0"/>
            </a:endParaRPr>
          </a:p>
        </p:txBody>
      </p:sp>
      <p:sp>
        <p:nvSpPr>
          <p:cNvPr id="86" name="Ellipse 85">
            <a:extLst>
              <a:ext uri="{FF2B5EF4-FFF2-40B4-BE49-F238E27FC236}">
                <a16:creationId xmlns:a16="http://schemas.microsoft.com/office/drawing/2014/main" id="{D37A2A25-995E-8093-C1BA-D3EBCF60DA88}"/>
              </a:ext>
            </a:extLst>
          </p:cNvPr>
          <p:cNvSpPr/>
          <p:nvPr/>
        </p:nvSpPr>
        <p:spPr>
          <a:xfrm>
            <a:off x="481079" y="4569141"/>
            <a:ext cx="1692000" cy="1692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360000" rtlCol="0" anchor="ctr"/>
          <a:lstStyle/>
          <a:p>
            <a:pPr algn="ctr"/>
            <a:r>
              <a:rPr lang="fr-FR" sz="98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ursive Dumont maternelle" panose="02000000000000000000" pitchFamily="50" charset="0"/>
              </a:rPr>
              <a:t>26</a:t>
            </a:r>
            <a:endParaRPr lang="fr-FR" sz="9800" b="1" dirty="0">
              <a:latin typeface="Cursive Dumont maternelle" panose="02000000000000000000" pitchFamily="50" charset="0"/>
            </a:endParaRPr>
          </a:p>
        </p:txBody>
      </p:sp>
      <p:cxnSp>
        <p:nvCxnSpPr>
          <p:cNvPr id="87" name="Connecteur droit 86">
            <a:extLst>
              <a:ext uri="{FF2B5EF4-FFF2-40B4-BE49-F238E27FC236}">
                <a16:creationId xmlns:a16="http://schemas.microsoft.com/office/drawing/2014/main" id="{80AD66CA-AF1F-F183-7403-96067D28C5E9}"/>
              </a:ext>
            </a:extLst>
          </p:cNvPr>
          <p:cNvCxnSpPr>
            <a:cxnSpLocks/>
            <a:stCxn id="86" idx="6"/>
            <a:endCxn id="85" idx="2"/>
          </p:cNvCxnSpPr>
          <p:nvPr/>
        </p:nvCxnSpPr>
        <p:spPr>
          <a:xfrm>
            <a:off x="2173079" y="5415141"/>
            <a:ext cx="215974" cy="0"/>
          </a:xfrm>
          <a:prstGeom prst="line">
            <a:avLst/>
          </a:prstGeom>
          <a:ln>
            <a:solidFill>
              <a:srgbClr val="172C5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8" name="Connecteur droit 87">
            <a:extLst>
              <a:ext uri="{FF2B5EF4-FFF2-40B4-BE49-F238E27FC236}">
                <a16:creationId xmlns:a16="http://schemas.microsoft.com/office/drawing/2014/main" id="{90E5C79C-6707-5D70-8593-BBC355A4BCAB}"/>
              </a:ext>
            </a:extLst>
          </p:cNvPr>
          <p:cNvCxnSpPr>
            <a:cxnSpLocks/>
            <a:stCxn id="85" idx="6"/>
            <a:endCxn id="90" idx="2"/>
          </p:cNvCxnSpPr>
          <p:nvPr/>
        </p:nvCxnSpPr>
        <p:spPr>
          <a:xfrm>
            <a:off x="4081053" y="5415141"/>
            <a:ext cx="227623" cy="0"/>
          </a:xfrm>
          <a:prstGeom prst="line">
            <a:avLst/>
          </a:prstGeom>
          <a:ln>
            <a:solidFill>
              <a:srgbClr val="172C5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9" name="Ellipse 88">
            <a:extLst>
              <a:ext uri="{FF2B5EF4-FFF2-40B4-BE49-F238E27FC236}">
                <a16:creationId xmlns:a16="http://schemas.microsoft.com/office/drawing/2014/main" id="{B0DC7060-C0BD-6BF0-6CE7-C70FEBBE20AC}"/>
              </a:ext>
            </a:extLst>
          </p:cNvPr>
          <p:cNvSpPr/>
          <p:nvPr/>
        </p:nvSpPr>
        <p:spPr>
          <a:xfrm>
            <a:off x="6227226" y="4569141"/>
            <a:ext cx="1692000" cy="1692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360000" rtlCol="0" anchor="ctr"/>
          <a:lstStyle/>
          <a:p>
            <a:pPr algn="ctr"/>
            <a:r>
              <a:rPr lang="fr-FR" sz="98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ursive Dumont maternelle" panose="02000000000000000000" pitchFamily="50" charset="0"/>
              </a:rPr>
              <a:t>29</a:t>
            </a:r>
            <a:endParaRPr lang="fr-FR" sz="9800" b="1" dirty="0">
              <a:latin typeface="Cursive Dumont maternelle" panose="02000000000000000000" pitchFamily="50" charset="0"/>
            </a:endParaRPr>
          </a:p>
        </p:txBody>
      </p:sp>
      <p:sp>
        <p:nvSpPr>
          <p:cNvPr id="90" name="Ellipse 89">
            <a:extLst>
              <a:ext uri="{FF2B5EF4-FFF2-40B4-BE49-F238E27FC236}">
                <a16:creationId xmlns:a16="http://schemas.microsoft.com/office/drawing/2014/main" id="{F238EB24-E633-0A41-7B9C-DF7829B9DD96}"/>
              </a:ext>
            </a:extLst>
          </p:cNvPr>
          <p:cNvSpPr/>
          <p:nvPr/>
        </p:nvSpPr>
        <p:spPr>
          <a:xfrm>
            <a:off x="4308676" y="4569141"/>
            <a:ext cx="1692000" cy="1692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360000" rtlCol="0" anchor="ctr"/>
          <a:lstStyle/>
          <a:p>
            <a:pPr algn="ctr"/>
            <a:r>
              <a:rPr lang="fr-FR" sz="98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ursive Dumont maternelle" panose="02000000000000000000" pitchFamily="50" charset="0"/>
              </a:rPr>
              <a:t>28</a:t>
            </a:r>
            <a:endParaRPr lang="fr-FR" sz="9800" b="1" dirty="0">
              <a:latin typeface="Cursive Dumont maternelle" panose="02000000000000000000" pitchFamily="50" charset="0"/>
            </a:endParaRPr>
          </a:p>
        </p:txBody>
      </p:sp>
      <p:cxnSp>
        <p:nvCxnSpPr>
          <p:cNvPr id="91" name="Connecteur droit 90">
            <a:extLst>
              <a:ext uri="{FF2B5EF4-FFF2-40B4-BE49-F238E27FC236}">
                <a16:creationId xmlns:a16="http://schemas.microsoft.com/office/drawing/2014/main" id="{2E84DA06-6540-FE24-60EC-D62F993C0C0A}"/>
              </a:ext>
            </a:extLst>
          </p:cNvPr>
          <p:cNvCxnSpPr>
            <a:cxnSpLocks/>
            <a:stCxn id="90" idx="6"/>
            <a:endCxn id="89" idx="2"/>
          </p:cNvCxnSpPr>
          <p:nvPr/>
        </p:nvCxnSpPr>
        <p:spPr>
          <a:xfrm>
            <a:off x="6000676" y="5415141"/>
            <a:ext cx="226550" cy="0"/>
          </a:xfrm>
          <a:prstGeom prst="line">
            <a:avLst/>
          </a:prstGeom>
          <a:ln>
            <a:solidFill>
              <a:srgbClr val="172C5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2" name="Connecteur droit 91">
            <a:extLst>
              <a:ext uri="{FF2B5EF4-FFF2-40B4-BE49-F238E27FC236}">
                <a16:creationId xmlns:a16="http://schemas.microsoft.com/office/drawing/2014/main" id="{D6A30E76-6DF2-41AE-79C6-D5B34D147EAA}"/>
              </a:ext>
            </a:extLst>
          </p:cNvPr>
          <p:cNvCxnSpPr>
            <a:cxnSpLocks/>
            <a:stCxn id="89" idx="6"/>
            <a:endCxn id="93" idx="2"/>
          </p:cNvCxnSpPr>
          <p:nvPr/>
        </p:nvCxnSpPr>
        <p:spPr>
          <a:xfrm>
            <a:off x="7919226" y="5415141"/>
            <a:ext cx="227623" cy="0"/>
          </a:xfrm>
          <a:prstGeom prst="line">
            <a:avLst/>
          </a:prstGeom>
          <a:ln>
            <a:solidFill>
              <a:srgbClr val="172C5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93" name="Ellipse 92">
            <a:extLst>
              <a:ext uri="{FF2B5EF4-FFF2-40B4-BE49-F238E27FC236}">
                <a16:creationId xmlns:a16="http://schemas.microsoft.com/office/drawing/2014/main" id="{A54E832E-ADEA-A4BC-2376-0E67C960CBAA}"/>
              </a:ext>
            </a:extLst>
          </p:cNvPr>
          <p:cNvSpPr/>
          <p:nvPr/>
        </p:nvSpPr>
        <p:spPr>
          <a:xfrm>
            <a:off x="8146849" y="4569141"/>
            <a:ext cx="1692000" cy="1692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360000" rtlCol="0" anchor="ctr"/>
          <a:lstStyle/>
          <a:p>
            <a:pPr algn="ctr"/>
            <a:r>
              <a:rPr lang="fr-FR" sz="9800" b="1" dirty="0">
                <a:ln w="0"/>
                <a:solidFill>
                  <a:schemeClr val="accent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ursive Dumont maternelle" panose="02000000000000000000" pitchFamily="50" charset="0"/>
              </a:rPr>
              <a:t>30</a:t>
            </a:r>
            <a:endParaRPr lang="fr-FR" sz="9800" b="1" dirty="0">
              <a:solidFill>
                <a:schemeClr val="accent1"/>
              </a:solidFill>
              <a:latin typeface="Cursive Dumont maternelle" panose="02000000000000000000" pitchFamily="50" charset="0"/>
            </a:endParaRPr>
          </a:p>
        </p:txBody>
      </p:sp>
      <p:cxnSp>
        <p:nvCxnSpPr>
          <p:cNvPr id="94" name="Connecteur droit 93">
            <a:extLst>
              <a:ext uri="{FF2B5EF4-FFF2-40B4-BE49-F238E27FC236}">
                <a16:creationId xmlns:a16="http://schemas.microsoft.com/office/drawing/2014/main" id="{7E3FD573-27F5-C29F-4A8C-8A64668899FB}"/>
              </a:ext>
            </a:extLst>
          </p:cNvPr>
          <p:cNvCxnSpPr>
            <a:cxnSpLocks/>
            <a:stCxn id="93" idx="6"/>
          </p:cNvCxnSpPr>
          <p:nvPr/>
        </p:nvCxnSpPr>
        <p:spPr>
          <a:xfrm>
            <a:off x="9838849" y="5415141"/>
            <a:ext cx="194151" cy="0"/>
          </a:xfrm>
          <a:prstGeom prst="line">
            <a:avLst/>
          </a:prstGeom>
          <a:ln>
            <a:solidFill>
              <a:srgbClr val="172C5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0902603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0</TotalTime>
  <Words>30</Words>
  <Application>Microsoft Office PowerPoint</Application>
  <PresentationFormat>Personnalisé</PresentationFormat>
  <Paragraphs>30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Cursive Dumont maternelle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Florent Nouguez</dc:creator>
  <cp:lastModifiedBy>Florent Nouguez</cp:lastModifiedBy>
  <cp:revision>2</cp:revision>
  <cp:lastPrinted>2025-08-30T18:22:30Z</cp:lastPrinted>
  <dcterms:created xsi:type="dcterms:W3CDTF">2025-08-30T17:57:38Z</dcterms:created>
  <dcterms:modified xsi:type="dcterms:W3CDTF">2025-08-31T14:57:48Z</dcterms:modified>
</cp:coreProperties>
</file>