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906000" cy="6858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8449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810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89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05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540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841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528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587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638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10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914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05077-0241-4333-8744-E94F7DA85D7C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C6875-4667-47AE-B86C-58A761DD28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26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80C33E-D7E6-B74B-5E52-D9F3E5AAB42B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E33AB88-7440-73FD-5693-61EEA4F8AFC3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DE8C9D-E069-C084-C0FC-B8AD26A815A2}"/>
              </a:ext>
            </a:extLst>
          </p:cNvPr>
          <p:cNvSpPr/>
          <p:nvPr/>
        </p:nvSpPr>
        <p:spPr>
          <a:xfrm>
            <a:off x="365760" y="3172968"/>
            <a:ext cx="5084064" cy="291693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DED492-C3C8-37C3-67A5-1CE42F0E7838}"/>
              </a:ext>
            </a:extLst>
          </p:cNvPr>
          <p:cNvSpPr txBox="1"/>
          <p:nvPr/>
        </p:nvSpPr>
        <p:spPr>
          <a:xfrm>
            <a:off x="1234440" y="626009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LUNDI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lundi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A7B4058-7C6D-EE0D-1539-1B149A3DE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633" y="1796604"/>
            <a:ext cx="1562318" cy="914528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45F25A0-2687-84E1-1A8B-4E02DE3ECA58}"/>
              </a:ext>
            </a:extLst>
          </p:cNvPr>
          <p:cNvSpPr txBox="1"/>
          <p:nvPr/>
        </p:nvSpPr>
        <p:spPr>
          <a:xfrm>
            <a:off x="1234440" y="3712464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MARDI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mardi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C8A2535-C241-B702-1BE6-F276A839594A}"/>
              </a:ext>
            </a:extLst>
          </p:cNvPr>
          <p:cNvSpPr/>
          <p:nvPr/>
        </p:nvSpPr>
        <p:spPr>
          <a:xfrm>
            <a:off x="713232" y="349300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B207EAFF-9CAE-C52E-6F91-CFF94942B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6133" y="4824464"/>
            <a:ext cx="1743318" cy="666843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1FA4F722-0F22-E20D-1AA7-2FDBBE7E0690}"/>
              </a:ext>
            </a:extLst>
          </p:cNvPr>
          <p:cNvSpPr txBox="1"/>
          <p:nvPr/>
        </p:nvSpPr>
        <p:spPr>
          <a:xfrm>
            <a:off x="1234440" y="3602279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MARDI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mardi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8C7E5F-0DAF-84D2-1F00-0F1F58E38C0E}"/>
              </a:ext>
            </a:extLst>
          </p:cNvPr>
          <p:cNvSpPr/>
          <p:nvPr/>
        </p:nvSpPr>
        <p:spPr>
          <a:xfrm>
            <a:off x="5623560" y="246888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765E17B5-E7F8-871B-E44D-93661B551AC4}"/>
              </a:ext>
            </a:extLst>
          </p:cNvPr>
          <p:cNvSpPr/>
          <p:nvPr/>
        </p:nvSpPr>
        <p:spPr>
          <a:xfrm>
            <a:off x="5873742" y="489891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58ADAAF-F324-0F13-0539-3749037FCA9F}"/>
              </a:ext>
            </a:extLst>
          </p:cNvPr>
          <p:cNvSpPr txBox="1"/>
          <p:nvPr/>
        </p:nvSpPr>
        <p:spPr>
          <a:xfrm>
            <a:off x="5835804" y="87327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BF4DDB9-2C2C-26BA-2EF5-1D6AF864BD55}"/>
              </a:ext>
            </a:extLst>
          </p:cNvPr>
          <p:cNvSpPr/>
          <p:nvPr/>
        </p:nvSpPr>
        <p:spPr>
          <a:xfrm>
            <a:off x="7596487" y="246888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39727232-311D-7648-4F9F-0DBB78DCAE75}"/>
              </a:ext>
            </a:extLst>
          </p:cNvPr>
          <p:cNvSpPr/>
          <p:nvPr/>
        </p:nvSpPr>
        <p:spPr>
          <a:xfrm>
            <a:off x="7848846" y="489890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643FA0A-E0BB-66FA-BDB7-7DC920831612}"/>
              </a:ext>
            </a:extLst>
          </p:cNvPr>
          <p:cNvSpPr txBox="1"/>
          <p:nvPr/>
        </p:nvSpPr>
        <p:spPr>
          <a:xfrm>
            <a:off x="7808731" y="87327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A80DF19-8E19-2BED-117A-20E15F7B0EEF}"/>
              </a:ext>
            </a:extLst>
          </p:cNvPr>
          <p:cNvSpPr/>
          <p:nvPr/>
        </p:nvSpPr>
        <p:spPr>
          <a:xfrm>
            <a:off x="5623560" y="2230967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F8A24717-0297-1C8C-4745-371CBB828500}"/>
              </a:ext>
            </a:extLst>
          </p:cNvPr>
          <p:cNvSpPr/>
          <p:nvPr/>
        </p:nvSpPr>
        <p:spPr>
          <a:xfrm>
            <a:off x="5873741" y="2482237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A984E158-C7CA-B595-5CE3-BB26500034A3}"/>
              </a:ext>
            </a:extLst>
          </p:cNvPr>
          <p:cNvSpPr txBox="1"/>
          <p:nvPr/>
        </p:nvSpPr>
        <p:spPr>
          <a:xfrm>
            <a:off x="5835804" y="2857353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3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855DDFE-430E-D777-5515-46D87D5141E1}"/>
              </a:ext>
            </a:extLst>
          </p:cNvPr>
          <p:cNvSpPr/>
          <p:nvPr/>
        </p:nvSpPr>
        <p:spPr>
          <a:xfrm>
            <a:off x="7596487" y="2230967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id="{183CE2B4-DB3D-1845-312F-CE0A635A50FD}"/>
              </a:ext>
            </a:extLst>
          </p:cNvPr>
          <p:cNvSpPr/>
          <p:nvPr/>
        </p:nvSpPr>
        <p:spPr>
          <a:xfrm>
            <a:off x="7848845" y="248223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529604F4-4CCA-7550-CDF4-6997239CA2F0}"/>
              </a:ext>
            </a:extLst>
          </p:cNvPr>
          <p:cNvSpPr txBox="1"/>
          <p:nvPr/>
        </p:nvSpPr>
        <p:spPr>
          <a:xfrm>
            <a:off x="7808731" y="2857353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4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BFE9046-0A8F-CEE6-695D-F2EA4B8E5AFA}"/>
              </a:ext>
            </a:extLst>
          </p:cNvPr>
          <p:cNvSpPr/>
          <p:nvPr/>
        </p:nvSpPr>
        <p:spPr>
          <a:xfrm>
            <a:off x="5623560" y="4215046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C756A497-DC5F-ACA6-7964-803AC5BA8825}"/>
              </a:ext>
            </a:extLst>
          </p:cNvPr>
          <p:cNvSpPr/>
          <p:nvPr/>
        </p:nvSpPr>
        <p:spPr>
          <a:xfrm>
            <a:off x="5873741" y="446631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63432727-4589-FA54-0DD3-7B87A8461309}"/>
              </a:ext>
            </a:extLst>
          </p:cNvPr>
          <p:cNvSpPr txBox="1"/>
          <p:nvPr/>
        </p:nvSpPr>
        <p:spPr>
          <a:xfrm>
            <a:off x="5835804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5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3D90C4C-21F0-5408-D849-A0BF81E72FE1}"/>
              </a:ext>
            </a:extLst>
          </p:cNvPr>
          <p:cNvSpPr/>
          <p:nvPr/>
        </p:nvSpPr>
        <p:spPr>
          <a:xfrm>
            <a:off x="7596487" y="4215046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Rectangle : coins arrondis 74">
            <a:extLst>
              <a:ext uri="{FF2B5EF4-FFF2-40B4-BE49-F238E27FC236}">
                <a16:creationId xmlns:a16="http://schemas.microsoft.com/office/drawing/2014/main" id="{03D1BD13-4261-3D7F-C7A2-6296D1E2D15F}"/>
              </a:ext>
            </a:extLst>
          </p:cNvPr>
          <p:cNvSpPr/>
          <p:nvPr/>
        </p:nvSpPr>
        <p:spPr>
          <a:xfrm>
            <a:off x="7869867" y="446631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7299EEDF-B863-5A7C-0400-86B55CB2E079}"/>
              </a:ext>
            </a:extLst>
          </p:cNvPr>
          <p:cNvSpPr txBox="1"/>
          <p:nvPr/>
        </p:nvSpPr>
        <p:spPr>
          <a:xfrm>
            <a:off x="7808731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6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144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9D8E8-E41E-F4E7-F056-8FD6F1CEF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F799640-DB7D-A590-44D7-6B106ED7E46C}"/>
              </a:ext>
            </a:extLst>
          </p:cNvPr>
          <p:cNvSpPr/>
          <p:nvPr/>
        </p:nvSpPr>
        <p:spPr>
          <a:xfrm>
            <a:off x="5623559" y="26483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1412D830-516C-46EB-2218-10556DEF47A0}"/>
              </a:ext>
            </a:extLst>
          </p:cNvPr>
          <p:cNvSpPr/>
          <p:nvPr/>
        </p:nvSpPr>
        <p:spPr>
          <a:xfrm>
            <a:off x="5872653" y="53401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A0976EA-E2B9-94B5-5A9C-E1C3C8FF7D60}"/>
              </a:ext>
            </a:extLst>
          </p:cNvPr>
          <p:cNvSpPr txBox="1"/>
          <p:nvPr/>
        </p:nvSpPr>
        <p:spPr>
          <a:xfrm>
            <a:off x="6335598" y="93702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2038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8F8673-8C97-9A47-C95A-BA9847E791AB}"/>
              </a:ext>
            </a:extLst>
          </p:cNvPr>
          <p:cNvSpPr/>
          <p:nvPr/>
        </p:nvSpPr>
        <p:spPr>
          <a:xfrm>
            <a:off x="5623559" y="2229694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8CFB2F8-A41A-BAC7-3B1A-6940657DEB91}"/>
              </a:ext>
            </a:extLst>
          </p:cNvPr>
          <p:cNvSpPr/>
          <p:nvPr/>
        </p:nvSpPr>
        <p:spPr>
          <a:xfrm>
            <a:off x="5872653" y="2498870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3D5903-FEEE-EA78-9D88-B5CD946C455F}"/>
              </a:ext>
            </a:extLst>
          </p:cNvPr>
          <p:cNvSpPr txBox="1"/>
          <p:nvPr/>
        </p:nvSpPr>
        <p:spPr>
          <a:xfrm>
            <a:off x="6335598" y="2901882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2039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A05C04-9A93-F113-61B7-5177DD58E3C6}"/>
              </a:ext>
            </a:extLst>
          </p:cNvPr>
          <p:cNvSpPr/>
          <p:nvPr/>
        </p:nvSpPr>
        <p:spPr>
          <a:xfrm>
            <a:off x="5623559" y="420479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7D8CE9F-3AE6-72C6-52B6-A2FBE4450C86}"/>
              </a:ext>
            </a:extLst>
          </p:cNvPr>
          <p:cNvSpPr/>
          <p:nvPr/>
        </p:nvSpPr>
        <p:spPr>
          <a:xfrm>
            <a:off x="5872653" y="447397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72D67CF-29AE-1666-2380-36CA00E7206F}"/>
              </a:ext>
            </a:extLst>
          </p:cNvPr>
          <p:cNvSpPr txBox="1"/>
          <p:nvPr/>
        </p:nvSpPr>
        <p:spPr>
          <a:xfrm>
            <a:off x="6335598" y="487698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2040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4565C1-1B1E-B993-367C-88C42CD9FC77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216C98E-6F75-EB28-F081-61C8CAF85B5B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B7F52EF-2B39-0CD2-5DD9-00DD3AFD9BE5}"/>
              </a:ext>
            </a:extLst>
          </p:cNvPr>
          <p:cNvSpPr txBox="1"/>
          <p:nvPr/>
        </p:nvSpPr>
        <p:spPr>
          <a:xfrm>
            <a:off x="1234439" y="566928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JUILLET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juillet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862E1F7-8DC8-48B9-AA10-B1689D2EB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422" y="1605361"/>
            <a:ext cx="1714739" cy="12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55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3E563-0601-534E-1BD0-3D390BDFD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638D50-4C40-EBDD-BF83-2331EE95ED98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6EFC59D-1CA0-42C7-54D6-2B3419006892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7C921A-CF74-6113-147C-91A438895BEA}"/>
              </a:ext>
            </a:extLst>
          </p:cNvPr>
          <p:cNvSpPr/>
          <p:nvPr/>
        </p:nvSpPr>
        <p:spPr>
          <a:xfrm>
            <a:off x="365760" y="3172968"/>
            <a:ext cx="5084064" cy="291693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2013B77-6C57-035D-3B2D-28F36354557A}"/>
              </a:ext>
            </a:extLst>
          </p:cNvPr>
          <p:cNvSpPr txBox="1"/>
          <p:nvPr/>
        </p:nvSpPr>
        <p:spPr>
          <a:xfrm>
            <a:off x="1234440" y="626009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MERCREDI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mercredi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8DCD879-72A2-4001-2FD3-9627316560AB}"/>
              </a:ext>
            </a:extLst>
          </p:cNvPr>
          <p:cNvSpPr txBox="1"/>
          <p:nvPr/>
        </p:nvSpPr>
        <p:spPr>
          <a:xfrm>
            <a:off x="1234440" y="3712464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MARDI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mardi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78E6AF1F-55CB-2EF3-0A93-ED27B961642C}"/>
              </a:ext>
            </a:extLst>
          </p:cNvPr>
          <p:cNvSpPr/>
          <p:nvPr/>
        </p:nvSpPr>
        <p:spPr>
          <a:xfrm>
            <a:off x="713232" y="349300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801189E-F5A8-FE90-CFC9-2C22CE7ED1BE}"/>
              </a:ext>
            </a:extLst>
          </p:cNvPr>
          <p:cNvSpPr txBox="1"/>
          <p:nvPr/>
        </p:nvSpPr>
        <p:spPr>
          <a:xfrm>
            <a:off x="1234440" y="3548864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JEUDI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jeudi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89166F-1E75-179F-0573-46A4D67AA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922" y="1885419"/>
            <a:ext cx="2257740" cy="6668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743D740-9C32-807C-8E56-D04262D5F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264" y="4697669"/>
            <a:ext cx="1467055" cy="10669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0522A0A-4FA4-EB7F-5644-9010BC9090B5}"/>
              </a:ext>
            </a:extLst>
          </p:cNvPr>
          <p:cNvSpPr/>
          <p:nvPr/>
        </p:nvSpPr>
        <p:spPr>
          <a:xfrm>
            <a:off x="5623560" y="246888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B3ADAB0-2C4E-325B-FE67-F5E9A1542CC3}"/>
              </a:ext>
            </a:extLst>
          </p:cNvPr>
          <p:cNvSpPr/>
          <p:nvPr/>
        </p:nvSpPr>
        <p:spPr>
          <a:xfrm>
            <a:off x="5874830" y="525039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74C3AD7-BF8F-15A3-F2BD-FF53C7641F64}"/>
              </a:ext>
            </a:extLst>
          </p:cNvPr>
          <p:cNvSpPr txBox="1"/>
          <p:nvPr/>
        </p:nvSpPr>
        <p:spPr>
          <a:xfrm>
            <a:off x="5835804" y="87327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7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748AC3-D9AF-3E23-4882-F8DC87188AF8}"/>
              </a:ext>
            </a:extLst>
          </p:cNvPr>
          <p:cNvSpPr/>
          <p:nvPr/>
        </p:nvSpPr>
        <p:spPr>
          <a:xfrm>
            <a:off x="7596487" y="246888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A10CC6F-C285-BE6A-945E-B95AC45F2C0E}"/>
              </a:ext>
            </a:extLst>
          </p:cNvPr>
          <p:cNvSpPr/>
          <p:nvPr/>
        </p:nvSpPr>
        <p:spPr>
          <a:xfrm>
            <a:off x="7847757" y="519924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E9DC7D1-BA9C-6298-313B-6D650D63FC10}"/>
              </a:ext>
            </a:extLst>
          </p:cNvPr>
          <p:cNvSpPr txBox="1"/>
          <p:nvPr/>
        </p:nvSpPr>
        <p:spPr>
          <a:xfrm>
            <a:off x="7808731" y="87327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8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F1DFE3-84C0-384A-298B-80E7007B492F}"/>
              </a:ext>
            </a:extLst>
          </p:cNvPr>
          <p:cNvSpPr/>
          <p:nvPr/>
        </p:nvSpPr>
        <p:spPr>
          <a:xfrm>
            <a:off x="5623560" y="2230967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63998610-5AF4-D386-7727-24C8C383B573}"/>
              </a:ext>
            </a:extLst>
          </p:cNvPr>
          <p:cNvSpPr/>
          <p:nvPr/>
        </p:nvSpPr>
        <p:spPr>
          <a:xfrm>
            <a:off x="5874830" y="2482237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43DEA72-42C7-940C-714A-D554E4416E61}"/>
              </a:ext>
            </a:extLst>
          </p:cNvPr>
          <p:cNvSpPr txBox="1"/>
          <p:nvPr/>
        </p:nvSpPr>
        <p:spPr>
          <a:xfrm>
            <a:off x="5835804" y="2857353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9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BE70D6F-4C92-9AD5-C150-50DCD3021CB1}"/>
              </a:ext>
            </a:extLst>
          </p:cNvPr>
          <p:cNvSpPr/>
          <p:nvPr/>
        </p:nvSpPr>
        <p:spPr>
          <a:xfrm>
            <a:off x="7596487" y="2230967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35529EDC-4FED-8030-9F11-134943703583}"/>
              </a:ext>
            </a:extLst>
          </p:cNvPr>
          <p:cNvSpPr/>
          <p:nvPr/>
        </p:nvSpPr>
        <p:spPr>
          <a:xfrm>
            <a:off x="7847757" y="2486970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9E2E640-9630-1A71-D70D-89812C9D9569}"/>
              </a:ext>
            </a:extLst>
          </p:cNvPr>
          <p:cNvSpPr txBox="1"/>
          <p:nvPr/>
        </p:nvSpPr>
        <p:spPr>
          <a:xfrm>
            <a:off x="7715029" y="2838851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10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362E2C6-1B69-DAE1-0902-8F5C5A12DAB6}"/>
              </a:ext>
            </a:extLst>
          </p:cNvPr>
          <p:cNvSpPr/>
          <p:nvPr/>
        </p:nvSpPr>
        <p:spPr>
          <a:xfrm>
            <a:off x="5623560" y="4215046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269AC496-299D-B493-D5C9-F9FEFDF16BED}"/>
              </a:ext>
            </a:extLst>
          </p:cNvPr>
          <p:cNvSpPr/>
          <p:nvPr/>
        </p:nvSpPr>
        <p:spPr>
          <a:xfrm>
            <a:off x="5874830" y="446631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C4E5930-5CF7-BAD0-CD31-AEE4AD08107A}"/>
              </a:ext>
            </a:extLst>
          </p:cNvPr>
          <p:cNvSpPr txBox="1"/>
          <p:nvPr/>
        </p:nvSpPr>
        <p:spPr>
          <a:xfrm>
            <a:off x="5778763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11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7E3B041-4E0E-8DE0-7C3E-5D6CD7F22738}"/>
              </a:ext>
            </a:extLst>
          </p:cNvPr>
          <p:cNvSpPr/>
          <p:nvPr/>
        </p:nvSpPr>
        <p:spPr>
          <a:xfrm>
            <a:off x="7596487" y="4215046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94B32219-B735-006F-48E1-A56A832E1B6F}"/>
              </a:ext>
            </a:extLst>
          </p:cNvPr>
          <p:cNvSpPr/>
          <p:nvPr/>
        </p:nvSpPr>
        <p:spPr>
          <a:xfrm>
            <a:off x="7847757" y="446631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23279DB5-A613-A9EB-917C-2651BF1AFDDB}"/>
              </a:ext>
            </a:extLst>
          </p:cNvPr>
          <p:cNvSpPr txBox="1"/>
          <p:nvPr/>
        </p:nvSpPr>
        <p:spPr>
          <a:xfrm>
            <a:off x="7731736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12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20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70564-E92E-62AC-7891-AA1F709EA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32ABFE-E439-5A51-B00F-46A499CD2C5C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C457425-2757-E2C0-71B6-B93966366484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A84CFC-2ADB-1490-3466-3B4F96D094B0}"/>
              </a:ext>
            </a:extLst>
          </p:cNvPr>
          <p:cNvSpPr/>
          <p:nvPr/>
        </p:nvSpPr>
        <p:spPr>
          <a:xfrm>
            <a:off x="365760" y="3172968"/>
            <a:ext cx="5084064" cy="291693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5D0AA1-4505-8A14-C58D-04EB824732D8}"/>
              </a:ext>
            </a:extLst>
          </p:cNvPr>
          <p:cNvSpPr txBox="1"/>
          <p:nvPr/>
        </p:nvSpPr>
        <p:spPr>
          <a:xfrm>
            <a:off x="1234440" y="626009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VENDREDI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vendredi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217AA51-4D05-ED3A-A8CE-79502FB39175}"/>
              </a:ext>
            </a:extLst>
          </p:cNvPr>
          <p:cNvSpPr txBox="1"/>
          <p:nvPr/>
        </p:nvSpPr>
        <p:spPr>
          <a:xfrm>
            <a:off x="1234440" y="3712464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MARDI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mardi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E1C98146-A587-1EA2-4E93-CA4A2A23EEC5}"/>
              </a:ext>
            </a:extLst>
          </p:cNvPr>
          <p:cNvSpPr/>
          <p:nvPr/>
        </p:nvSpPr>
        <p:spPr>
          <a:xfrm>
            <a:off x="713232" y="349300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00FC6BB-7775-F5F5-72D0-E47E8BA9A014}"/>
              </a:ext>
            </a:extLst>
          </p:cNvPr>
          <p:cNvSpPr txBox="1"/>
          <p:nvPr/>
        </p:nvSpPr>
        <p:spPr>
          <a:xfrm>
            <a:off x="1234440" y="3548864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SAMEDI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samedi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DB6F4F-A5A1-419D-2612-07752701E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632" y="1844626"/>
            <a:ext cx="2286319" cy="7049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147A30A-412C-EB08-5FBD-791E92223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8112" y="4805049"/>
            <a:ext cx="1962424" cy="80021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845B4E-F885-7816-0BF3-EA7B733277E3}"/>
              </a:ext>
            </a:extLst>
          </p:cNvPr>
          <p:cNvSpPr/>
          <p:nvPr/>
        </p:nvSpPr>
        <p:spPr>
          <a:xfrm>
            <a:off x="5623560" y="246888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6D320DA-CD3E-3410-B3BC-A1077CFF1116}"/>
              </a:ext>
            </a:extLst>
          </p:cNvPr>
          <p:cNvSpPr/>
          <p:nvPr/>
        </p:nvSpPr>
        <p:spPr>
          <a:xfrm>
            <a:off x="5874830" y="489891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E3C5223-4F69-67D2-04FA-B51CDE48DB39}"/>
              </a:ext>
            </a:extLst>
          </p:cNvPr>
          <p:cNvSpPr txBox="1"/>
          <p:nvPr/>
        </p:nvSpPr>
        <p:spPr>
          <a:xfrm>
            <a:off x="5739925" y="87327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13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AB7DDE-7C26-BA72-C5B9-E296B5F9CFAD}"/>
              </a:ext>
            </a:extLst>
          </p:cNvPr>
          <p:cNvSpPr/>
          <p:nvPr/>
        </p:nvSpPr>
        <p:spPr>
          <a:xfrm>
            <a:off x="7596487" y="246888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A1E7DD-9E99-774E-DC71-2BCBF3B92891}"/>
              </a:ext>
            </a:extLst>
          </p:cNvPr>
          <p:cNvSpPr/>
          <p:nvPr/>
        </p:nvSpPr>
        <p:spPr>
          <a:xfrm>
            <a:off x="7832108" y="489891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774B253-0411-48CD-F9C7-50E8B32813CA}"/>
              </a:ext>
            </a:extLst>
          </p:cNvPr>
          <p:cNvSpPr txBox="1"/>
          <p:nvPr/>
        </p:nvSpPr>
        <p:spPr>
          <a:xfrm>
            <a:off x="7754055" y="87327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14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E39CE4-997A-D7FD-C473-938A145A7231}"/>
              </a:ext>
            </a:extLst>
          </p:cNvPr>
          <p:cNvSpPr/>
          <p:nvPr/>
        </p:nvSpPr>
        <p:spPr>
          <a:xfrm>
            <a:off x="5623560" y="2230967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C146E3B9-AB04-3E29-9856-6494812D1E42}"/>
              </a:ext>
            </a:extLst>
          </p:cNvPr>
          <p:cNvSpPr/>
          <p:nvPr/>
        </p:nvSpPr>
        <p:spPr>
          <a:xfrm>
            <a:off x="5874830" y="2500143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F1D93E5-48A1-1397-0F16-9D54DC379A42}"/>
              </a:ext>
            </a:extLst>
          </p:cNvPr>
          <p:cNvSpPr txBox="1"/>
          <p:nvPr/>
        </p:nvSpPr>
        <p:spPr>
          <a:xfrm>
            <a:off x="5739925" y="2857353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15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D6F4FC4-676F-09E0-4DE3-9A6BABE6653E}"/>
              </a:ext>
            </a:extLst>
          </p:cNvPr>
          <p:cNvSpPr/>
          <p:nvPr/>
        </p:nvSpPr>
        <p:spPr>
          <a:xfrm>
            <a:off x="7596487" y="2230967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2129F8A2-F6A3-EAA2-62AF-E8B0F3FCAAFB}"/>
              </a:ext>
            </a:extLst>
          </p:cNvPr>
          <p:cNvSpPr/>
          <p:nvPr/>
        </p:nvSpPr>
        <p:spPr>
          <a:xfrm>
            <a:off x="7832107" y="2482237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55A51EB-0B8C-2B52-E051-46EF692A1A74}"/>
              </a:ext>
            </a:extLst>
          </p:cNvPr>
          <p:cNvSpPr txBox="1"/>
          <p:nvPr/>
        </p:nvSpPr>
        <p:spPr>
          <a:xfrm>
            <a:off x="7715029" y="282556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16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3905D61-65FB-9CD8-32FC-4182107AA223}"/>
              </a:ext>
            </a:extLst>
          </p:cNvPr>
          <p:cNvSpPr/>
          <p:nvPr/>
        </p:nvSpPr>
        <p:spPr>
          <a:xfrm>
            <a:off x="5623560" y="4215046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12B36DC-3A7A-C276-7766-BEFD08B49AB1}"/>
              </a:ext>
            </a:extLst>
          </p:cNvPr>
          <p:cNvSpPr/>
          <p:nvPr/>
        </p:nvSpPr>
        <p:spPr>
          <a:xfrm>
            <a:off x="5874830" y="446631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A046B06-1DD1-4497-5E39-0437AD973194}"/>
              </a:ext>
            </a:extLst>
          </p:cNvPr>
          <p:cNvSpPr txBox="1"/>
          <p:nvPr/>
        </p:nvSpPr>
        <p:spPr>
          <a:xfrm>
            <a:off x="5766024" y="4832457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17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9AFDAE0-AE9C-C105-24A0-86226C00C63D}"/>
              </a:ext>
            </a:extLst>
          </p:cNvPr>
          <p:cNvSpPr/>
          <p:nvPr/>
        </p:nvSpPr>
        <p:spPr>
          <a:xfrm>
            <a:off x="7596487" y="4215046"/>
            <a:ext cx="1975104" cy="197510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0E14EE15-DB59-35E7-D508-86F88F2A8D8B}"/>
              </a:ext>
            </a:extLst>
          </p:cNvPr>
          <p:cNvSpPr/>
          <p:nvPr/>
        </p:nvSpPr>
        <p:spPr>
          <a:xfrm>
            <a:off x="7832107" y="4457341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0683E0B5-275E-5DEB-CE68-BA18EB6DA481}"/>
              </a:ext>
            </a:extLst>
          </p:cNvPr>
          <p:cNvSpPr txBox="1"/>
          <p:nvPr/>
        </p:nvSpPr>
        <p:spPr>
          <a:xfrm>
            <a:off x="7715029" y="4837390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18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86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C61B2-8C43-887F-36A4-6EF818EC0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A3811F-458C-99E2-B933-77229DB5E86A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8A27D10-B887-7776-8C88-443FEB5AE0F2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6AF9C55-1486-273C-DE5F-2D4509929FF7}"/>
              </a:ext>
            </a:extLst>
          </p:cNvPr>
          <p:cNvSpPr txBox="1"/>
          <p:nvPr/>
        </p:nvSpPr>
        <p:spPr>
          <a:xfrm>
            <a:off x="1234440" y="626009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DIMANCHE</a:t>
            </a:r>
          </a:p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dimanche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EFFCE7A-48FE-F5C4-AA82-1ED78C547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606" y="1740462"/>
            <a:ext cx="2486372" cy="8954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636F23-812F-FB89-85F5-3614087CFDCB}"/>
              </a:ext>
            </a:extLst>
          </p:cNvPr>
          <p:cNvSpPr/>
          <p:nvPr/>
        </p:nvSpPr>
        <p:spPr>
          <a:xfrm>
            <a:off x="5623560" y="246888"/>
            <a:ext cx="1975104" cy="19751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6569478-F4F7-B818-DBB2-5CCC3FFECD47}"/>
              </a:ext>
            </a:extLst>
          </p:cNvPr>
          <p:cNvSpPr/>
          <p:nvPr/>
        </p:nvSpPr>
        <p:spPr>
          <a:xfrm>
            <a:off x="5873742" y="489891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0517018-8D99-700A-DBE7-56ED89194859}"/>
              </a:ext>
            </a:extLst>
          </p:cNvPr>
          <p:cNvSpPr txBox="1"/>
          <p:nvPr/>
        </p:nvSpPr>
        <p:spPr>
          <a:xfrm>
            <a:off x="5747847" y="841485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19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F5A256-5DFD-E417-C36B-2A7DA3C9F61B}"/>
              </a:ext>
            </a:extLst>
          </p:cNvPr>
          <p:cNvSpPr/>
          <p:nvPr/>
        </p:nvSpPr>
        <p:spPr>
          <a:xfrm>
            <a:off x="7596487" y="246888"/>
            <a:ext cx="1975104" cy="19751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163B268-94C8-3ABE-FB10-106CA3E7BD97}"/>
              </a:ext>
            </a:extLst>
          </p:cNvPr>
          <p:cNvSpPr/>
          <p:nvPr/>
        </p:nvSpPr>
        <p:spPr>
          <a:xfrm>
            <a:off x="7846669" y="489890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95E44A5-5077-95A8-912E-6D2092C5AAA2}"/>
              </a:ext>
            </a:extLst>
          </p:cNvPr>
          <p:cNvSpPr txBox="1"/>
          <p:nvPr/>
        </p:nvSpPr>
        <p:spPr>
          <a:xfrm>
            <a:off x="7808731" y="87327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29D4BA-CC32-4894-2B0B-4F1C0FC4DA03}"/>
              </a:ext>
            </a:extLst>
          </p:cNvPr>
          <p:cNvSpPr/>
          <p:nvPr/>
        </p:nvSpPr>
        <p:spPr>
          <a:xfrm>
            <a:off x="5623560" y="2230967"/>
            <a:ext cx="1975104" cy="19751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FDEDA795-5545-564A-5948-C0342B9EF77B}"/>
              </a:ext>
            </a:extLst>
          </p:cNvPr>
          <p:cNvSpPr/>
          <p:nvPr/>
        </p:nvSpPr>
        <p:spPr>
          <a:xfrm>
            <a:off x="5873742" y="2482237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AC90FFF-4CB2-7C6F-F5F1-24C4D6E9FA19}"/>
              </a:ext>
            </a:extLst>
          </p:cNvPr>
          <p:cNvSpPr txBox="1"/>
          <p:nvPr/>
        </p:nvSpPr>
        <p:spPr>
          <a:xfrm>
            <a:off x="5835804" y="2857353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21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AA736E4-DEB7-B4B8-9964-C8AE09F42957}"/>
              </a:ext>
            </a:extLst>
          </p:cNvPr>
          <p:cNvSpPr/>
          <p:nvPr/>
        </p:nvSpPr>
        <p:spPr>
          <a:xfrm>
            <a:off x="7596487" y="2230967"/>
            <a:ext cx="1975104" cy="19751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D1171DB6-F36E-E684-6AA9-A0E271C73053}"/>
              </a:ext>
            </a:extLst>
          </p:cNvPr>
          <p:cNvSpPr/>
          <p:nvPr/>
        </p:nvSpPr>
        <p:spPr>
          <a:xfrm>
            <a:off x="7846668" y="248223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53C1038-8481-4F0F-60B5-0185A411F521}"/>
              </a:ext>
            </a:extLst>
          </p:cNvPr>
          <p:cNvSpPr txBox="1"/>
          <p:nvPr/>
        </p:nvSpPr>
        <p:spPr>
          <a:xfrm>
            <a:off x="7808731" y="2857353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22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79F8DCE-EC41-4AE7-C86A-85BE44DB74E7}"/>
              </a:ext>
            </a:extLst>
          </p:cNvPr>
          <p:cNvSpPr/>
          <p:nvPr/>
        </p:nvSpPr>
        <p:spPr>
          <a:xfrm>
            <a:off x="5623560" y="4215046"/>
            <a:ext cx="1975104" cy="19751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74C9C835-6879-3C00-FB80-CB67F33C6931}"/>
              </a:ext>
            </a:extLst>
          </p:cNvPr>
          <p:cNvSpPr/>
          <p:nvPr/>
        </p:nvSpPr>
        <p:spPr>
          <a:xfrm>
            <a:off x="5873741" y="446631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FAF22C4B-88A2-6AE5-5E2A-7FC0582CF9C6}"/>
              </a:ext>
            </a:extLst>
          </p:cNvPr>
          <p:cNvSpPr txBox="1"/>
          <p:nvPr/>
        </p:nvSpPr>
        <p:spPr>
          <a:xfrm>
            <a:off x="5835804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25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3EE130C-7446-0C8F-C5AF-782A9176CA42}"/>
              </a:ext>
            </a:extLst>
          </p:cNvPr>
          <p:cNvSpPr/>
          <p:nvPr/>
        </p:nvSpPr>
        <p:spPr>
          <a:xfrm>
            <a:off x="7596487" y="4215046"/>
            <a:ext cx="1975104" cy="19751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C0ACE5DD-CFAC-1617-EDBB-A7E486F15620}"/>
              </a:ext>
            </a:extLst>
          </p:cNvPr>
          <p:cNvSpPr/>
          <p:nvPr/>
        </p:nvSpPr>
        <p:spPr>
          <a:xfrm>
            <a:off x="7846668" y="446631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8A6A6E41-60C4-A4EF-B9AC-E00183A26766}"/>
              </a:ext>
            </a:extLst>
          </p:cNvPr>
          <p:cNvSpPr txBox="1"/>
          <p:nvPr/>
        </p:nvSpPr>
        <p:spPr>
          <a:xfrm>
            <a:off x="7808731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26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9D8339A-CE60-7F52-03D3-EB9AC20D0D22}"/>
              </a:ext>
            </a:extLst>
          </p:cNvPr>
          <p:cNvSpPr/>
          <p:nvPr/>
        </p:nvSpPr>
        <p:spPr>
          <a:xfrm>
            <a:off x="1675529" y="4215046"/>
            <a:ext cx="1975104" cy="19751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61F4605E-299A-097D-7CB4-A1D18DFA9190}"/>
              </a:ext>
            </a:extLst>
          </p:cNvPr>
          <p:cNvSpPr/>
          <p:nvPr/>
        </p:nvSpPr>
        <p:spPr>
          <a:xfrm>
            <a:off x="1926799" y="4424640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63627417-01AA-8A7E-F861-149772033EBA}"/>
              </a:ext>
            </a:extLst>
          </p:cNvPr>
          <p:cNvSpPr txBox="1"/>
          <p:nvPr/>
        </p:nvSpPr>
        <p:spPr>
          <a:xfrm>
            <a:off x="1887773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23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F9F1468-C698-C06A-3E11-B2623E7B9BA6}"/>
              </a:ext>
            </a:extLst>
          </p:cNvPr>
          <p:cNvSpPr/>
          <p:nvPr/>
        </p:nvSpPr>
        <p:spPr>
          <a:xfrm>
            <a:off x="3648456" y="4215046"/>
            <a:ext cx="1975104" cy="19751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56607C2A-7196-102E-23A8-DDB795764D4C}"/>
              </a:ext>
            </a:extLst>
          </p:cNvPr>
          <p:cNvSpPr/>
          <p:nvPr/>
        </p:nvSpPr>
        <p:spPr>
          <a:xfrm>
            <a:off x="3890393" y="4466316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D85570D5-B9EA-883C-D550-790BB8EA1924}"/>
              </a:ext>
            </a:extLst>
          </p:cNvPr>
          <p:cNvSpPr txBox="1"/>
          <p:nvPr/>
        </p:nvSpPr>
        <p:spPr>
          <a:xfrm>
            <a:off x="3860700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24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35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C586CD-A12E-94FE-3395-FA13A8DF9AAA}"/>
              </a:ext>
            </a:extLst>
          </p:cNvPr>
          <p:cNvSpPr/>
          <p:nvPr/>
        </p:nvSpPr>
        <p:spPr>
          <a:xfrm>
            <a:off x="5623560" y="4215046"/>
            <a:ext cx="1975104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D003671-031C-9A8E-5EAC-92A0512197E5}"/>
              </a:ext>
            </a:extLst>
          </p:cNvPr>
          <p:cNvSpPr/>
          <p:nvPr/>
        </p:nvSpPr>
        <p:spPr>
          <a:xfrm>
            <a:off x="5872653" y="4448411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96D4570-2C6B-333E-840A-4245485E0C91}"/>
              </a:ext>
            </a:extLst>
          </p:cNvPr>
          <p:cNvSpPr txBox="1"/>
          <p:nvPr/>
        </p:nvSpPr>
        <p:spPr>
          <a:xfrm>
            <a:off x="5835804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30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30F1B1-BAFB-50C8-C6F5-FD4048671A72}"/>
              </a:ext>
            </a:extLst>
          </p:cNvPr>
          <p:cNvSpPr/>
          <p:nvPr/>
        </p:nvSpPr>
        <p:spPr>
          <a:xfrm>
            <a:off x="7596487" y="4215046"/>
            <a:ext cx="1975104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2A5F6E5-417D-E864-AED4-28E8193C7B14}"/>
              </a:ext>
            </a:extLst>
          </p:cNvPr>
          <p:cNvSpPr/>
          <p:nvPr/>
        </p:nvSpPr>
        <p:spPr>
          <a:xfrm>
            <a:off x="7845580" y="4448411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E8D0686-1EAB-DD84-6AA8-60A0760B05FB}"/>
              </a:ext>
            </a:extLst>
          </p:cNvPr>
          <p:cNvSpPr txBox="1"/>
          <p:nvPr/>
        </p:nvSpPr>
        <p:spPr>
          <a:xfrm>
            <a:off x="7808731" y="4841432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31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29C86B-6279-1840-BB23-E050937D85CF}"/>
              </a:ext>
            </a:extLst>
          </p:cNvPr>
          <p:cNvSpPr/>
          <p:nvPr/>
        </p:nvSpPr>
        <p:spPr>
          <a:xfrm>
            <a:off x="5621383" y="2239942"/>
            <a:ext cx="1975104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DB92D04-C3F6-D6C0-DD5E-E788EE5040CE}"/>
              </a:ext>
            </a:extLst>
          </p:cNvPr>
          <p:cNvSpPr/>
          <p:nvPr/>
        </p:nvSpPr>
        <p:spPr>
          <a:xfrm>
            <a:off x="5872653" y="2491212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7B4E5C1-FFD9-CC58-0EC5-ECB3A82C4CCF}"/>
              </a:ext>
            </a:extLst>
          </p:cNvPr>
          <p:cNvSpPr txBox="1"/>
          <p:nvPr/>
        </p:nvSpPr>
        <p:spPr>
          <a:xfrm>
            <a:off x="5833627" y="2866328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28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1730D1-8C20-24CE-4C0D-0947FB764390}"/>
              </a:ext>
            </a:extLst>
          </p:cNvPr>
          <p:cNvSpPr/>
          <p:nvPr/>
        </p:nvSpPr>
        <p:spPr>
          <a:xfrm>
            <a:off x="7594310" y="2239942"/>
            <a:ext cx="1975104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AEEDFB2-4AD9-009E-2EF4-0EF9A332F75E}"/>
              </a:ext>
            </a:extLst>
          </p:cNvPr>
          <p:cNvSpPr/>
          <p:nvPr/>
        </p:nvSpPr>
        <p:spPr>
          <a:xfrm>
            <a:off x="7845581" y="2491212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04FD7D-A438-2864-ECFC-37456FD2E507}"/>
              </a:ext>
            </a:extLst>
          </p:cNvPr>
          <p:cNvSpPr txBox="1"/>
          <p:nvPr/>
        </p:nvSpPr>
        <p:spPr>
          <a:xfrm>
            <a:off x="7806554" y="2866328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29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751DF8-ED60-2654-C7F7-8BE77A5D4732}"/>
              </a:ext>
            </a:extLst>
          </p:cNvPr>
          <p:cNvSpPr/>
          <p:nvPr/>
        </p:nvSpPr>
        <p:spPr>
          <a:xfrm>
            <a:off x="5623560" y="264838"/>
            <a:ext cx="1975104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72318F34-8363-F6BF-4A97-E2BBFFA6E49E}"/>
              </a:ext>
            </a:extLst>
          </p:cNvPr>
          <p:cNvSpPr/>
          <p:nvPr/>
        </p:nvSpPr>
        <p:spPr>
          <a:xfrm>
            <a:off x="5872653" y="534014"/>
            <a:ext cx="1472563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3664FBC-D89C-CF5E-8EF2-AA3036E73190}"/>
              </a:ext>
            </a:extLst>
          </p:cNvPr>
          <p:cNvSpPr txBox="1"/>
          <p:nvPr/>
        </p:nvSpPr>
        <p:spPr>
          <a:xfrm>
            <a:off x="5781128" y="891224"/>
            <a:ext cx="15506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27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22589EC-6DAB-8079-B1A5-D2F6B29D2DF8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972000B9-094B-70D5-F6FF-6E29250C2271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465954B1-A197-2A98-FE99-F9BF3C20422F}"/>
              </a:ext>
            </a:extLst>
          </p:cNvPr>
          <p:cNvSpPr txBox="1"/>
          <p:nvPr/>
        </p:nvSpPr>
        <p:spPr>
          <a:xfrm>
            <a:off x="1234440" y="626009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SEPTEMBRE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septembre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49D551CC-3622-F278-A6F9-916E8EA5F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448" y="1654072"/>
            <a:ext cx="2600688" cy="1171739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D4645455-2D5B-CF16-3655-5F5063D03883}"/>
              </a:ext>
            </a:extLst>
          </p:cNvPr>
          <p:cNvSpPr/>
          <p:nvPr/>
        </p:nvSpPr>
        <p:spPr>
          <a:xfrm>
            <a:off x="365760" y="3163824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074F304B-C21F-8BDF-1542-4A20C887AD0F}"/>
              </a:ext>
            </a:extLst>
          </p:cNvPr>
          <p:cNvSpPr/>
          <p:nvPr/>
        </p:nvSpPr>
        <p:spPr>
          <a:xfrm>
            <a:off x="713232" y="3483864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5F33C3E7-F28D-9EFA-B65A-114AC47C86E7}"/>
              </a:ext>
            </a:extLst>
          </p:cNvPr>
          <p:cNvSpPr txBox="1"/>
          <p:nvPr/>
        </p:nvSpPr>
        <p:spPr>
          <a:xfrm>
            <a:off x="1234440" y="3542945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OCTOBRE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octobre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B756F92C-2653-2A79-3727-7864FC915D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769" y="4679244"/>
            <a:ext cx="1838582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5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BCAD5-6640-3950-24C6-7AB4EE810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95AB9E1-1D84-9BDB-5F65-8FEE31E71A64}"/>
              </a:ext>
            </a:extLst>
          </p:cNvPr>
          <p:cNvSpPr/>
          <p:nvPr/>
        </p:nvSpPr>
        <p:spPr>
          <a:xfrm>
            <a:off x="5623559" y="26483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C5E1D5B3-FAA3-D312-A4A1-4E49FBEE5F61}"/>
              </a:ext>
            </a:extLst>
          </p:cNvPr>
          <p:cNvSpPr/>
          <p:nvPr/>
        </p:nvSpPr>
        <p:spPr>
          <a:xfrm>
            <a:off x="5872653" y="53401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42EC182-C1E4-17E9-E771-10D9CCEFFB83}"/>
              </a:ext>
            </a:extLst>
          </p:cNvPr>
          <p:cNvSpPr txBox="1"/>
          <p:nvPr/>
        </p:nvSpPr>
        <p:spPr>
          <a:xfrm>
            <a:off x="6335598" y="93702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2026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4D1156-FB88-950F-66ED-CD4741A4BF0A}"/>
              </a:ext>
            </a:extLst>
          </p:cNvPr>
          <p:cNvSpPr/>
          <p:nvPr/>
        </p:nvSpPr>
        <p:spPr>
          <a:xfrm>
            <a:off x="5623559" y="2229694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BADB23-9364-AE00-57B3-BE825D74A494}"/>
              </a:ext>
            </a:extLst>
          </p:cNvPr>
          <p:cNvSpPr/>
          <p:nvPr/>
        </p:nvSpPr>
        <p:spPr>
          <a:xfrm>
            <a:off x="5872653" y="2498870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4D87C7C-EE1B-7D5E-00F0-582ACFB72C5F}"/>
              </a:ext>
            </a:extLst>
          </p:cNvPr>
          <p:cNvSpPr txBox="1"/>
          <p:nvPr/>
        </p:nvSpPr>
        <p:spPr>
          <a:xfrm>
            <a:off x="6335598" y="2901882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2027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6433E7-7A8A-9CA4-CA2E-F5648D8ABC8C}"/>
              </a:ext>
            </a:extLst>
          </p:cNvPr>
          <p:cNvSpPr/>
          <p:nvPr/>
        </p:nvSpPr>
        <p:spPr>
          <a:xfrm>
            <a:off x="5623559" y="420479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EDA1295-F848-B9CF-F782-999B0279FCEA}"/>
              </a:ext>
            </a:extLst>
          </p:cNvPr>
          <p:cNvSpPr/>
          <p:nvPr/>
        </p:nvSpPr>
        <p:spPr>
          <a:xfrm>
            <a:off x="5872653" y="447397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CBEDDA3-1779-7DB1-3220-5E784116FACE}"/>
              </a:ext>
            </a:extLst>
          </p:cNvPr>
          <p:cNvSpPr txBox="1"/>
          <p:nvPr/>
        </p:nvSpPr>
        <p:spPr>
          <a:xfrm>
            <a:off x="6335598" y="487698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2028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0F8370D-89E7-3912-0578-868BE0FC86BE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310DB1E2-4073-00D7-8A0D-7F87DFB26838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32537E1-1DDA-AD0D-C0DF-CBCF838D8B57}"/>
              </a:ext>
            </a:extLst>
          </p:cNvPr>
          <p:cNvSpPr txBox="1"/>
          <p:nvPr/>
        </p:nvSpPr>
        <p:spPr>
          <a:xfrm>
            <a:off x="1234440" y="626009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NOVEMBRE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novembre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6BDF8E7-A324-1830-804F-19B912E1B0CA}"/>
              </a:ext>
            </a:extLst>
          </p:cNvPr>
          <p:cNvSpPr/>
          <p:nvPr/>
        </p:nvSpPr>
        <p:spPr>
          <a:xfrm>
            <a:off x="365760" y="3163824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24883CC5-F96A-6686-582A-63690892C6F3}"/>
              </a:ext>
            </a:extLst>
          </p:cNvPr>
          <p:cNvSpPr/>
          <p:nvPr/>
        </p:nvSpPr>
        <p:spPr>
          <a:xfrm>
            <a:off x="713232" y="3483864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E63ACF6-2F9B-A0AF-2559-D8CD61ACED6D}"/>
              </a:ext>
            </a:extLst>
          </p:cNvPr>
          <p:cNvSpPr txBox="1"/>
          <p:nvPr/>
        </p:nvSpPr>
        <p:spPr>
          <a:xfrm>
            <a:off x="1234440" y="3542945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DÉCEMBRE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décembre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6EB4B8C3-0F44-4B8E-53AA-77F656CBC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264" y="1748203"/>
            <a:ext cx="2553056" cy="924054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FC72F7D2-729F-BB1A-658E-A6A1437C5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934" y="4679244"/>
            <a:ext cx="2467319" cy="99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26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F8304-832D-9B64-E5E7-BE0E92141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388CF72-D002-340F-15EA-DCB8C27E7253}"/>
              </a:ext>
            </a:extLst>
          </p:cNvPr>
          <p:cNvSpPr/>
          <p:nvPr/>
        </p:nvSpPr>
        <p:spPr>
          <a:xfrm>
            <a:off x="5623559" y="26483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A87B2C6E-9FF8-951C-8733-56AE0658C257}"/>
              </a:ext>
            </a:extLst>
          </p:cNvPr>
          <p:cNvSpPr/>
          <p:nvPr/>
        </p:nvSpPr>
        <p:spPr>
          <a:xfrm>
            <a:off x="5872653" y="53401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3750377-3828-F493-37C4-5A185C5F7B1A}"/>
              </a:ext>
            </a:extLst>
          </p:cNvPr>
          <p:cNvSpPr txBox="1"/>
          <p:nvPr/>
        </p:nvSpPr>
        <p:spPr>
          <a:xfrm>
            <a:off x="6335598" y="93702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2029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34ED35-A5D9-3EF0-D789-11568D93C82A}"/>
              </a:ext>
            </a:extLst>
          </p:cNvPr>
          <p:cNvSpPr/>
          <p:nvPr/>
        </p:nvSpPr>
        <p:spPr>
          <a:xfrm>
            <a:off x="5623559" y="2229694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23C8AEB-75DE-6CCB-7471-4E954E53FC8A}"/>
              </a:ext>
            </a:extLst>
          </p:cNvPr>
          <p:cNvSpPr/>
          <p:nvPr/>
        </p:nvSpPr>
        <p:spPr>
          <a:xfrm>
            <a:off x="5872653" y="2498870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3649AC-18AE-E6EE-660A-E2A8F4694EB5}"/>
              </a:ext>
            </a:extLst>
          </p:cNvPr>
          <p:cNvSpPr txBox="1"/>
          <p:nvPr/>
        </p:nvSpPr>
        <p:spPr>
          <a:xfrm>
            <a:off x="6335598" y="2901882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2030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7F8F38-8AB3-DDAC-DF86-D55066DD5215}"/>
              </a:ext>
            </a:extLst>
          </p:cNvPr>
          <p:cNvSpPr/>
          <p:nvPr/>
        </p:nvSpPr>
        <p:spPr>
          <a:xfrm>
            <a:off x="5623559" y="420479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499969A4-4804-EB89-F944-A44CED1A614D}"/>
              </a:ext>
            </a:extLst>
          </p:cNvPr>
          <p:cNvSpPr/>
          <p:nvPr/>
        </p:nvSpPr>
        <p:spPr>
          <a:xfrm>
            <a:off x="5872653" y="447397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CBA174E-F55B-7B0A-D1F1-D7B9D533116D}"/>
              </a:ext>
            </a:extLst>
          </p:cNvPr>
          <p:cNvSpPr txBox="1"/>
          <p:nvPr/>
        </p:nvSpPr>
        <p:spPr>
          <a:xfrm>
            <a:off x="6335598" y="487698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2031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8B9834-B53E-8664-356F-BA43FCB4F227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D80DBE9-917B-4AC1-4430-BA73F1F24519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0C601C4-14CC-E6DB-936D-6A9510DBB91C}"/>
              </a:ext>
            </a:extLst>
          </p:cNvPr>
          <p:cNvSpPr txBox="1"/>
          <p:nvPr/>
        </p:nvSpPr>
        <p:spPr>
          <a:xfrm>
            <a:off x="1234440" y="626009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JANVIER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janvier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E86ECA-6A25-BB50-A0FA-43C53041D9AA}"/>
              </a:ext>
            </a:extLst>
          </p:cNvPr>
          <p:cNvSpPr/>
          <p:nvPr/>
        </p:nvSpPr>
        <p:spPr>
          <a:xfrm>
            <a:off x="365760" y="3163824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8A03377-668F-8E19-803F-1B162DCE74C0}"/>
              </a:ext>
            </a:extLst>
          </p:cNvPr>
          <p:cNvSpPr/>
          <p:nvPr/>
        </p:nvSpPr>
        <p:spPr>
          <a:xfrm>
            <a:off x="713232" y="3483864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4ACB8C3-3A26-324F-C043-628BE9EEAD8F}"/>
              </a:ext>
            </a:extLst>
          </p:cNvPr>
          <p:cNvSpPr txBox="1"/>
          <p:nvPr/>
        </p:nvSpPr>
        <p:spPr>
          <a:xfrm>
            <a:off x="1234440" y="3542945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FÉVRIER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février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D136EC2-F085-58E5-E540-0BBA1D591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185" y="1740413"/>
            <a:ext cx="2067213" cy="104789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B241585-8128-5CD4-16B9-6DEF10394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977" y="4503245"/>
            <a:ext cx="1800476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83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59BB2-4F00-AC55-21DB-29D011F06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959D88B-D3C8-876B-B95C-372F264BC2D5}"/>
              </a:ext>
            </a:extLst>
          </p:cNvPr>
          <p:cNvSpPr/>
          <p:nvPr/>
        </p:nvSpPr>
        <p:spPr>
          <a:xfrm>
            <a:off x="5623559" y="26483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DAEE9362-E42D-A33A-FC37-10B9596C6A9B}"/>
              </a:ext>
            </a:extLst>
          </p:cNvPr>
          <p:cNvSpPr/>
          <p:nvPr/>
        </p:nvSpPr>
        <p:spPr>
          <a:xfrm>
            <a:off x="5872653" y="53401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EC44966-30BF-3560-230A-4A6B4E0125F9}"/>
              </a:ext>
            </a:extLst>
          </p:cNvPr>
          <p:cNvSpPr txBox="1"/>
          <p:nvPr/>
        </p:nvSpPr>
        <p:spPr>
          <a:xfrm>
            <a:off x="6335598" y="93702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2032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A016EF-E640-C379-36F5-09741E5D94F1}"/>
              </a:ext>
            </a:extLst>
          </p:cNvPr>
          <p:cNvSpPr/>
          <p:nvPr/>
        </p:nvSpPr>
        <p:spPr>
          <a:xfrm>
            <a:off x="5623559" y="2229694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24D421-23F9-E3AE-12C6-9293A50B142F}"/>
              </a:ext>
            </a:extLst>
          </p:cNvPr>
          <p:cNvSpPr/>
          <p:nvPr/>
        </p:nvSpPr>
        <p:spPr>
          <a:xfrm>
            <a:off x="5872653" y="2498870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D8E430E-372E-E3CC-5CF5-7498E383BEA4}"/>
              </a:ext>
            </a:extLst>
          </p:cNvPr>
          <p:cNvSpPr txBox="1"/>
          <p:nvPr/>
        </p:nvSpPr>
        <p:spPr>
          <a:xfrm>
            <a:off x="6335598" y="2901882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2033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D397D0-B35C-3C0F-89D1-1811CCB48C5B}"/>
              </a:ext>
            </a:extLst>
          </p:cNvPr>
          <p:cNvSpPr/>
          <p:nvPr/>
        </p:nvSpPr>
        <p:spPr>
          <a:xfrm>
            <a:off x="5623559" y="420479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42A1594-26A9-CDA2-E2DA-B43BF915C6D8}"/>
              </a:ext>
            </a:extLst>
          </p:cNvPr>
          <p:cNvSpPr/>
          <p:nvPr/>
        </p:nvSpPr>
        <p:spPr>
          <a:xfrm>
            <a:off x="5872653" y="447397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9C36836-F63B-55D7-D74D-C7D8A07315AF}"/>
              </a:ext>
            </a:extLst>
          </p:cNvPr>
          <p:cNvSpPr txBox="1"/>
          <p:nvPr/>
        </p:nvSpPr>
        <p:spPr>
          <a:xfrm>
            <a:off x="6335598" y="487698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2034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9932AA-9E30-82F9-338E-53EE63AD569D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8054F18-D2F9-F876-0CD1-5A4206EB8A40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7531974-8495-007C-4B25-68A61A10E2F2}"/>
              </a:ext>
            </a:extLst>
          </p:cNvPr>
          <p:cNvSpPr txBox="1"/>
          <p:nvPr/>
        </p:nvSpPr>
        <p:spPr>
          <a:xfrm>
            <a:off x="1234440" y="626009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MARS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mars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107A4D-8965-79F3-8CA7-BC6115E12AE0}"/>
              </a:ext>
            </a:extLst>
          </p:cNvPr>
          <p:cNvSpPr/>
          <p:nvPr/>
        </p:nvSpPr>
        <p:spPr>
          <a:xfrm>
            <a:off x="365760" y="3163824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FBD8F24-69C0-5F7C-4340-314D13C4C977}"/>
              </a:ext>
            </a:extLst>
          </p:cNvPr>
          <p:cNvSpPr/>
          <p:nvPr/>
        </p:nvSpPr>
        <p:spPr>
          <a:xfrm>
            <a:off x="713232" y="3483864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B002764-32CD-BEC1-4A5E-C6D74F10A8F8}"/>
              </a:ext>
            </a:extLst>
          </p:cNvPr>
          <p:cNvSpPr txBox="1"/>
          <p:nvPr/>
        </p:nvSpPr>
        <p:spPr>
          <a:xfrm>
            <a:off x="1234440" y="3542945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AVRIL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avril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D04A8D5F-572A-E71A-13C5-014747E83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0922" y="1982009"/>
            <a:ext cx="1533739" cy="49536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BCB03A3-C56D-EB11-CB47-1A0DC664B3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7498" y="4748228"/>
            <a:ext cx="1448002" cy="9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93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6B255-0ECA-3E87-AA93-F0D2E9440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1427366-6087-F65D-B56A-165CBCAAB272}"/>
              </a:ext>
            </a:extLst>
          </p:cNvPr>
          <p:cNvSpPr/>
          <p:nvPr/>
        </p:nvSpPr>
        <p:spPr>
          <a:xfrm>
            <a:off x="5623559" y="26483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CBA5814D-A655-D003-3249-55F606F7D9CF}"/>
              </a:ext>
            </a:extLst>
          </p:cNvPr>
          <p:cNvSpPr/>
          <p:nvPr/>
        </p:nvSpPr>
        <p:spPr>
          <a:xfrm>
            <a:off x="5872653" y="53401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018006-0840-D83F-8FC5-E93DB3309F0D}"/>
              </a:ext>
            </a:extLst>
          </p:cNvPr>
          <p:cNvSpPr txBox="1"/>
          <p:nvPr/>
        </p:nvSpPr>
        <p:spPr>
          <a:xfrm>
            <a:off x="6335598" y="93702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2035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875240-DDE6-D424-3828-89CF641582A8}"/>
              </a:ext>
            </a:extLst>
          </p:cNvPr>
          <p:cNvSpPr/>
          <p:nvPr/>
        </p:nvSpPr>
        <p:spPr>
          <a:xfrm>
            <a:off x="5623559" y="2229694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2BA80D-BD50-2D2B-6A87-78C2831248F0}"/>
              </a:ext>
            </a:extLst>
          </p:cNvPr>
          <p:cNvSpPr/>
          <p:nvPr/>
        </p:nvSpPr>
        <p:spPr>
          <a:xfrm>
            <a:off x="5872653" y="2498870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0D9FB5F-0CE1-00FC-31C8-DB12BFA6B0D0}"/>
              </a:ext>
            </a:extLst>
          </p:cNvPr>
          <p:cNvSpPr txBox="1"/>
          <p:nvPr/>
        </p:nvSpPr>
        <p:spPr>
          <a:xfrm>
            <a:off x="6335598" y="2901882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2036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3D38A9-7959-ACA8-5118-D65C819F4247}"/>
              </a:ext>
            </a:extLst>
          </p:cNvPr>
          <p:cNvSpPr/>
          <p:nvPr/>
        </p:nvSpPr>
        <p:spPr>
          <a:xfrm>
            <a:off x="5623559" y="4204798"/>
            <a:ext cx="3943677" cy="19751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E960FB3-FAC0-60E6-4FB1-6479496FE3E4}"/>
              </a:ext>
            </a:extLst>
          </p:cNvPr>
          <p:cNvSpPr/>
          <p:nvPr/>
        </p:nvSpPr>
        <p:spPr>
          <a:xfrm>
            <a:off x="5872653" y="4473974"/>
            <a:ext cx="3445490" cy="14725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0740808-8106-909B-92ED-81F841E20974}"/>
              </a:ext>
            </a:extLst>
          </p:cNvPr>
          <p:cNvSpPr txBox="1"/>
          <p:nvPr/>
        </p:nvSpPr>
        <p:spPr>
          <a:xfrm>
            <a:off x="6335598" y="4876986"/>
            <a:ext cx="25174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dirty="0">
                <a:latin typeface="Marelle" panose="03050501040207040D02" pitchFamily="66" charset="0"/>
                <a:ea typeface="Marelle" panose="03050501040207040D02" pitchFamily="66" charset="0"/>
                <a:cs typeface="Arial" panose="020B0604020202020204" pitchFamily="34" charset="0"/>
              </a:rPr>
              <a:t>2037</a:t>
            </a:r>
            <a:endParaRPr lang="fr-FR" sz="4400" dirty="0">
              <a:latin typeface="Marelle" panose="03050501040207040D02" pitchFamily="66" charset="0"/>
              <a:ea typeface="Marelle" panose="03050501040207040D02" pitchFamily="66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9C0625-2D7B-F8FD-5008-7A2FA9FC1957}"/>
              </a:ext>
            </a:extLst>
          </p:cNvPr>
          <p:cNvSpPr/>
          <p:nvPr/>
        </p:nvSpPr>
        <p:spPr>
          <a:xfrm>
            <a:off x="365760" y="246888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724C3BC-9D7E-3490-71C9-F3F86A212FCA}"/>
              </a:ext>
            </a:extLst>
          </p:cNvPr>
          <p:cNvSpPr/>
          <p:nvPr/>
        </p:nvSpPr>
        <p:spPr>
          <a:xfrm>
            <a:off x="713232" y="566928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0401C07-3D7B-42AE-1A10-A6821EAF1493}"/>
              </a:ext>
            </a:extLst>
          </p:cNvPr>
          <p:cNvSpPr txBox="1"/>
          <p:nvPr/>
        </p:nvSpPr>
        <p:spPr>
          <a:xfrm>
            <a:off x="1234440" y="626009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85F4B7-F7AA-AAE0-FCFC-3DCEA99F243A}"/>
              </a:ext>
            </a:extLst>
          </p:cNvPr>
          <p:cNvSpPr/>
          <p:nvPr/>
        </p:nvSpPr>
        <p:spPr>
          <a:xfrm>
            <a:off x="365760" y="3163824"/>
            <a:ext cx="5084064" cy="29169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FC5F34-8F5B-243D-A404-B6F7076605AF}"/>
              </a:ext>
            </a:extLst>
          </p:cNvPr>
          <p:cNvSpPr/>
          <p:nvPr/>
        </p:nvSpPr>
        <p:spPr>
          <a:xfrm>
            <a:off x="713232" y="3483864"/>
            <a:ext cx="4389120" cy="22768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7368744-1B7B-0930-0CE6-0E540CBC9884}"/>
              </a:ext>
            </a:extLst>
          </p:cNvPr>
          <p:cNvSpPr txBox="1"/>
          <p:nvPr/>
        </p:nvSpPr>
        <p:spPr>
          <a:xfrm>
            <a:off x="1234440" y="3542945"/>
            <a:ext cx="334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JUIN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juin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7AE9A029-470F-4260-89F4-F57CC6B15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0501" y="1915325"/>
            <a:ext cx="1114581" cy="62873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5EFBFD7-83CB-55EE-C8BD-2284F1582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053" y="4702661"/>
            <a:ext cx="1257475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085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88</Words>
  <Application>Microsoft Office PowerPoint</Application>
  <PresentationFormat>Format A4 (210 x 297 mm)</PresentationFormat>
  <Paragraphs>88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Marelle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Florent Nouguez</dc:creator>
  <cp:lastModifiedBy>Florent Nouguez</cp:lastModifiedBy>
  <cp:revision>2</cp:revision>
  <cp:lastPrinted>2026-08-21T12:39:56Z</cp:lastPrinted>
  <dcterms:created xsi:type="dcterms:W3CDTF">2026-08-21T11:58:32Z</dcterms:created>
  <dcterms:modified xsi:type="dcterms:W3CDTF">2026-08-21T20:36:57Z</dcterms:modified>
</cp:coreProperties>
</file>