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1812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96224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600" y="4059000"/>
            <a:ext cx="96224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460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46516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79000"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7920" y="176868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79000"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41600" y="176868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79000"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34600" y="405900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79000"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87920" y="405900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79000"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041600" y="405900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79000"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600" y="1768680"/>
            <a:ext cx="96224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96224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24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460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516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7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600" y="4059000"/>
            <a:ext cx="96224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5870" spc="-1" strike="noStrike">
                <a:latin typeface="Arial"/>
              </a:rPr>
              <a:t>Cliquez pour éditer le format du texte-titre</a:t>
            </a:r>
            <a:endParaRPr b="0" lang="fr-FR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96224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270" spc="-1" strike="noStrike">
                <a:latin typeface="Arial"/>
              </a:rPr>
              <a:t>Cliquez pour éditer le format du plan de texte</a:t>
            </a:r>
            <a:endParaRPr b="0" lang="fr-FR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730" spc="-1" strike="noStrike">
                <a:latin typeface="Arial"/>
              </a:rPr>
              <a:t>Second niveau de plan</a:t>
            </a:r>
            <a:endParaRPr b="0" lang="fr-FR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Troisième niveau de plan</a:t>
            </a:r>
            <a:endParaRPr b="0" lang="fr-FR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670" spc="-1" strike="noStrike">
                <a:latin typeface="Arial"/>
              </a:rPr>
              <a:t>Quatrième niveau de plan</a:t>
            </a:r>
            <a:endParaRPr b="0" lang="fr-FR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70" spc="-1" strike="noStrike">
                <a:latin typeface="Arial"/>
              </a:rPr>
              <a:t>Cinquième niveau de plan</a:t>
            </a:r>
            <a:endParaRPr b="0" lang="fr-FR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70" spc="-1" strike="noStrike">
                <a:latin typeface="Arial"/>
              </a:rPr>
              <a:t>Sixième niveau de plan</a:t>
            </a:r>
            <a:endParaRPr b="0" lang="fr-FR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70" spc="-1" strike="noStrike">
                <a:latin typeface="Arial"/>
              </a:rPr>
              <a:t>Septième niveau de plan</a:t>
            </a:r>
            <a:endParaRPr b="0" lang="fr-FR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34600" y="6886800"/>
            <a:ext cx="24908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656520" y="6886800"/>
            <a:ext cx="33890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665840" y="6886800"/>
            <a:ext cx="24908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0E404A7-81DA-4DAB-8AC5-98F376217D5B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-4680" y="0"/>
            <a:ext cx="10691640" cy="756000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3096000" y="274680"/>
            <a:ext cx="4002840" cy="44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2800" spc="-1" strike="noStrike">
                <a:latin typeface="Luckiest Guy"/>
              </a:rPr>
              <a:t>J’invente des phrases</a:t>
            </a:r>
            <a:endParaRPr b="0" lang="fr-FR" sz="2800" spc="-1" strike="noStrike">
              <a:latin typeface="Arial"/>
            </a:endParaRPr>
          </a:p>
        </p:txBody>
      </p:sp>
      <p:graphicFrame>
        <p:nvGraphicFramePr>
          <p:cNvPr id="43" name="Table 2"/>
          <p:cNvGraphicFramePr/>
          <p:nvPr/>
        </p:nvGraphicFramePr>
        <p:xfrm>
          <a:off x="995400" y="794880"/>
          <a:ext cx="9069120" cy="1842120"/>
        </p:xfrm>
        <a:graphic>
          <a:graphicData uri="http://schemas.openxmlformats.org/drawingml/2006/table">
            <a:tbl>
              <a:tblPr/>
              <a:tblGrid>
                <a:gridCol w="1510920"/>
                <a:gridCol w="1510920"/>
                <a:gridCol w="1510920"/>
                <a:gridCol w="1510920"/>
                <a:gridCol w="1510920"/>
                <a:gridCol w="1514880"/>
              </a:tblGrid>
              <a:tr h="1842480"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3"/>
          <p:cNvGraphicFramePr/>
          <p:nvPr/>
        </p:nvGraphicFramePr>
        <p:xfrm>
          <a:off x="1020240" y="3090960"/>
          <a:ext cx="9069120" cy="1842120"/>
        </p:xfrm>
        <a:graphic>
          <a:graphicData uri="http://schemas.openxmlformats.org/drawingml/2006/table">
            <a:tbl>
              <a:tblPr/>
              <a:tblGrid>
                <a:gridCol w="1510920"/>
                <a:gridCol w="1510920"/>
                <a:gridCol w="1510920"/>
                <a:gridCol w="1510920"/>
                <a:gridCol w="1510920"/>
                <a:gridCol w="1514880"/>
              </a:tblGrid>
              <a:tr h="1842480"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"/>
          <p:cNvGraphicFramePr/>
          <p:nvPr/>
        </p:nvGraphicFramePr>
        <p:xfrm>
          <a:off x="996840" y="5469840"/>
          <a:ext cx="9069120" cy="1842120"/>
        </p:xfrm>
        <a:graphic>
          <a:graphicData uri="http://schemas.openxmlformats.org/drawingml/2006/table">
            <a:tbl>
              <a:tblPr/>
              <a:tblGrid>
                <a:gridCol w="1510920"/>
                <a:gridCol w="1510920"/>
                <a:gridCol w="1510920"/>
                <a:gridCol w="1510920"/>
                <a:gridCol w="1510920"/>
                <a:gridCol w="1514880"/>
              </a:tblGrid>
              <a:tr h="1842480"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-20520" y="2168640"/>
            <a:ext cx="1040760" cy="164736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-43920" y="4464000"/>
            <a:ext cx="1040760" cy="164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Application>LibreOffice/6.4.5.2$Windows_X86_64 LibreOffice_project/a726b36747cf2001e06b58ad5db1aa3a9a1872d6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2021-10-21T16:19:12Z</dcterms:created>
  <dc:creator/>
  <dc:description/>
  <dc:language>fr-FR</dc:language>
  <cp:lastModifiedBy/>
  <dcterms:modified xsi:type="dcterms:W3CDTF">2021-10-26T14:56:42Z</dcterms:modified>
  <cp:revision>8</cp:revision>
  <dc:subject/>
  <dc:title/>
</cp:coreProperties>
</file>